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5143500" cx="9144000"/>
  <p:notesSz cx="6858000" cy="9144000"/>
  <p:embeddedFontLst>
    <p:embeddedFont>
      <p:font typeface="Roboto"/>
      <p:regular r:id="rId25"/>
      <p:bold r:id="rId26"/>
      <p:italic r:id="rId27"/>
      <p:boldItalic r:id="rId28"/>
    </p:embeddedFont>
    <p:embeddedFont>
      <p:font typeface="Candara"/>
      <p:regular r:id="rId29"/>
      <p:bold r:id="rId30"/>
      <p:italic r:id="rId31"/>
      <p:boldItalic r:id="rId32"/>
    </p:embeddedFont>
    <p:embeddedFont>
      <p:font typeface="Chelsea Market"/>
      <p:regular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bold.fntdata"/><Relationship Id="rId25" Type="http://schemas.openxmlformats.org/officeDocument/2006/relationships/font" Target="fonts/Roboto-regular.fntdata"/><Relationship Id="rId28" Type="http://schemas.openxmlformats.org/officeDocument/2006/relationships/font" Target="fonts/Roboto-boldItalic.fntdata"/><Relationship Id="rId27" Type="http://schemas.openxmlformats.org/officeDocument/2006/relationships/font" Target="fonts/Roboto-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Candara-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Candara-italic.fntdata"/><Relationship Id="rId30" Type="http://schemas.openxmlformats.org/officeDocument/2006/relationships/font" Target="fonts/Candara-bold.fntdata"/><Relationship Id="rId11" Type="http://schemas.openxmlformats.org/officeDocument/2006/relationships/slide" Target="slides/slide6.xml"/><Relationship Id="rId33" Type="http://schemas.openxmlformats.org/officeDocument/2006/relationships/font" Target="fonts/ChelseaMarket-regular.fntdata"/><Relationship Id="rId10" Type="http://schemas.openxmlformats.org/officeDocument/2006/relationships/slide" Target="slides/slide5.xml"/><Relationship Id="rId32" Type="http://schemas.openxmlformats.org/officeDocument/2006/relationships/font" Target="fonts/Candara-bold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15cb28fa658_0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15cb28fa658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15cb28fa658_0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15cb28fa658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15cb28fa658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15cb28fa658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15cb28fa658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15cb28fa658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15cb28fa658_0_1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15cb28fa658_0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15cb28fa658_0_1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15cb28fa658_0_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15cb28fa658_0_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15cb28fa658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15cb28fa658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15cb28fa658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15cb28fa658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15cb28fa658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15cb28fa658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15cb28fa658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15cb28fa658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15cb28fa658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15cb28fa658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15cb28fa658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15cb28fa658_0_1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15cb28fa658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15cb28fa658_0_1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15cb28fa658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15cb28fa658_0_1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15cb28fa658_0_1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15cb28fa658_0_1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15cb28fa658_0_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15cb28fa658_0_1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15cb28fa658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15cb28fa658_0_1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15cb28fa658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grpSp>
        <p:nvGrpSpPr>
          <p:cNvPr id="10" name="Google Shape;10;p2"/>
          <p:cNvGrpSpPr/>
          <p:nvPr/>
        </p:nvGrpSpPr>
        <p:grpSpPr>
          <a:xfrm>
            <a:off x="6098378" y="5"/>
            <a:ext cx="3045625" cy="2030570"/>
            <a:chOff x="6098378" y="5"/>
            <a:chExt cx="3045625" cy="2030570"/>
          </a:xfrm>
        </p:grpSpPr>
        <p:sp>
          <p:nvSpPr>
            <p:cNvPr id="11" name="Google Shape;11;p2"/>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598100" y="1775222"/>
            <a:ext cx="8222100" cy="8388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17" name="Google Shape;17;p2"/>
          <p:cNvSpPr txBox="1"/>
          <p:nvPr>
            <p:ph idx="1" type="subTitle"/>
          </p:nvPr>
        </p:nvSpPr>
        <p:spPr>
          <a:xfrm>
            <a:off x="598088" y="2715913"/>
            <a:ext cx="8222100" cy="4329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2100"/>
              <a:buNone/>
              <a:defRPr sz="2100">
                <a:solidFill>
                  <a:schemeClr val="lt1"/>
                </a:solidFill>
              </a:defRPr>
            </a:lvl1pPr>
            <a:lvl2pPr lvl="1">
              <a:lnSpc>
                <a:spcPct val="100000"/>
              </a:lnSpc>
              <a:spcBef>
                <a:spcPts val="0"/>
              </a:spcBef>
              <a:spcAft>
                <a:spcPts val="0"/>
              </a:spcAft>
              <a:buClr>
                <a:schemeClr val="lt1"/>
              </a:buClr>
              <a:buSzPts val="2100"/>
              <a:buNone/>
              <a:defRPr sz="2100">
                <a:solidFill>
                  <a:schemeClr val="lt1"/>
                </a:solidFill>
              </a:defRPr>
            </a:lvl2pPr>
            <a:lvl3pPr lvl="2">
              <a:lnSpc>
                <a:spcPct val="100000"/>
              </a:lnSpc>
              <a:spcBef>
                <a:spcPts val="0"/>
              </a:spcBef>
              <a:spcAft>
                <a:spcPts val="0"/>
              </a:spcAft>
              <a:buClr>
                <a:schemeClr val="lt1"/>
              </a:buClr>
              <a:buSzPts val="2100"/>
              <a:buNone/>
              <a:defRPr sz="2100">
                <a:solidFill>
                  <a:schemeClr val="lt1"/>
                </a:solidFill>
              </a:defRPr>
            </a:lvl3pPr>
            <a:lvl4pPr lvl="3">
              <a:lnSpc>
                <a:spcPct val="100000"/>
              </a:lnSpc>
              <a:spcBef>
                <a:spcPts val="0"/>
              </a:spcBef>
              <a:spcAft>
                <a:spcPts val="0"/>
              </a:spcAft>
              <a:buClr>
                <a:schemeClr val="lt1"/>
              </a:buClr>
              <a:buSzPts val="2100"/>
              <a:buNone/>
              <a:defRPr sz="2100">
                <a:solidFill>
                  <a:schemeClr val="lt1"/>
                </a:solidFill>
              </a:defRPr>
            </a:lvl4pPr>
            <a:lvl5pPr lvl="4">
              <a:lnSpc>
                <a:spcPct val="100000"/>
              </a:lnSpc>
              <a:spcBef>
                <a:spcPts val="0"/>
              </a:spcBef>
              <a:spcAft>
                <a:spcPts val="0"/>
              </a:spcAft>
              <a:buClr>
                <a:schemeClr val="lt1"/>
              </a:buClr>
              <a:buSzPts val="2100"/>
              <a:buNone/>
              <a:defRPr sz="2100">
                <a:solidFill>
                  <a:schemeClr val="lt1"/>
                </a:solidFill>
              </a:defRPr>
            </a:lvl5pPr>
            <a:lvl6pPr lvl="5">
              <a:lnSpc>
                <a:spcPct val="100000"/>
              </a:lnSpc>
              <a:spcBef>
                <a:spcPts val="0"/>
              </a:spcBef>
              <a:spcAft>
                <a:spcPts val="0"/>
              </a:spcAft>
              <a:buClr>
                <a:schemeClr val="lt1"/>
              </a:buClr>
              <a:buSzPts val="2100"/>
              <a:buNone/>
              <a:defRPr sz="2100">
                <a:solidFill>
                  <a:schemeClr val="lt1"/>
                </a:solidFill>
              </a:defRPr>
            </a:lvl6pPr>
            <a:lvl7pPr lvl="6">
              <a:lnSpc>
                <a:spcPct val="100000"/>
              </a:lnSpc>
              <a:spcBef>
                <a:spcPts val="0"/>
              </a:spcBef>
              <a:spcAft>
                <a:spcPts val="0"/>
              </a:spcAft>
              <a:buClr>
                <a:schemeClr val="lt1"/>
              </a:buClr>
              <a:buSzPts val="2100"/>
              <a:buNone/>
              <a:defRPr sz="2100">
                <a:solidFill>
                  <a:schemeClr val="lt1"/>
                </a:solidFill>
              </a:defRPr>
            </a:lvl7pPr>
            <a:lvl8pPr lvl="7">
              <a:lnSpc>
                <a:spcPct val="100000"/>
              </a:lnSpc>
              <a:spcBef>
                <a:spcPts val="0"/>
              </a:spcBef>
              <a:spcAft>
                <a:spcPts val="0"/>
              </a:spcAft>
              <a:buClr>
                <a:schemeClr val="lt1"/>
              </a:buClr>
              <a:buSzPts val="2100"/>
              <a:buNone/>
              <a:defRPr sz="2100">
                <a:solidFill>
                  <a:schemeClr val="lt1"/>
                </a:solidFill>
              </a:defRPr>
            </a:lvl8pPr>
            <a:lvl9pPr lvl="8">
              <a:lnSpc>
                <a:spcPct val="100000"/>
              </a:lnSpc>
              <a:spcBef>
                <a:spcPts val="0"/>
              </a:spcBef>
              <a:spcAft>
                <a:spcPts val="0"/>
              </a:spcAft>
              <a:buClr>
                <a:schemeClr val="lt1"/>
              </a:buClr>
              <a:buSzPts val="2100"/>
              <a:buNone/>
              <a:defRPr sz="2100">
                <a:solidFill>
                  <a:schemeClr val="lt1"/>
                </a:solidFill>
              </a:defRPr>
            </a:lvl9pPr>
          </a:lstStyle>
          <a:p/>
        </p:txBody>
      </p:sp>
      <p:sp>
        <p:nvSpPr>
          <p:cNvPr id="18" name="Google Shape;18;p2"/>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69" name="Shape 69"/>
        <p:cNvGrpSpPr/>
        <p:nvPr/>
      </p:nvGrpSpPr>
      <p:grpSpPr>
        <a:xfrm>
          <a:off x="0" y="0"/>
          <a:ext cx="0" cy="0"/>
          <a:chOff x="0" y="0"/>
          <a:chExt cx="0" cy="0"/>
        </a:xfrm>
      </p:grpSpPr>
      <p:grpSp>
        <p:nvGrpSpPr>
          <p:cNvPr id="70" name="Google Shape;70;p11"/>
          <p:cNvGrpSpPr/>
          <p:nvPr/>
        </p:nvGrpSpPr>
        <p:grpSpPr>
          <a:xfrm>
            <a:off x="6098378" y="5"/>
            <a:ext cx="3045625" cy="2030570"/>
            <a:chOff x="6098378" y="5"/>
            <a:chExt cx="3045625" cy="2030570"/>
          </a:xfrm>
        </p:grpSpPr>
        <p:sp>
          <p:nvSpPr>
            <p:cNvPr id="71" name="Google Shape;71;p11"/>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1"/>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1"/>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1"/>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11"/>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6" name="Google Shape;76;p11"/>
          <p:cNvSpPr txBox="1"/>
          <p:nvPr>
            <p:ph hasCustomPrompt="1" type="title"/>
          </p:nvPr>
        </p:nvSpPr>
        <p:spPr>
          <a:xfrm>
            <a:off x="311700" y="1256050"/>
            <a:ext cx="8520600" cy="20307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1"/>
              </a:buClr>
              <a:buSzPts val="7000"/>
              <a:buFont typeface="Chelsea Market"/>
              <a:buNone/>
              <a:defRPr sz="7000">
                <a:solidFill>
                  <a:schemeClr val="lt1"/>
                </a:solidFill>
                <a:latin typeface="Chelsea Market"/>
                <a:ea typeface="Chelsea Market"/>
                <a:cs typeface="Chelsea Market"/>
                <a:sym typeface="Chelsea Market"/>
              </a:defRPr>
            </a:lvl1pPr>
            <a:lvl2pPr lvl="1" algn="ctr">
              <a:spcBef>
                <a:spcPts val="0"/>
              </a:spcBef>
              <a:spcAft>
                <a:spcPts val="0"/>
              </a:spcAft>
              <a:buClr>
                <a:schemeClr val="lt1"/>
              </a:buClr>
              <a:buSzPts val="7000"/>
              <a:buFont typeface="Chelsea Market"/>
              <a:buNone/>
              <a:defRPr sz="7000">
                <a:solidFill>
                  <a:schemeClr val="lt1"/>
                </a:solidFill>
                <a:latin typeface="Chelsea Market"/>
                <a:ea typeface="Chelsea Market"/>
                <a:cs typeface="Chelsea Market"/>
                <a:sym typeface="Chelsea Market"/>
              </a:defRPr>
            </a:lvl2pPr>
            <a:lvl3pPr lvl="2" algn="ctr">
              <a:spcBef>
                <a:spcPts val="0"/>
              </a:spcBef>
              <a:spcAft>
                <a:spcPts val="0"/>
              </a:spcAft>
              <a:buClr>
                <a:schemeClr val="lt1"/>
              </a:buClr>
              <a:buSzPts val="7000"/>
              <a:buFont typeface="Chelsea Market"/>
              <a:buNone/>
              <a:defRPr sz="7000">
                <a:solidFill>
                  <a:schemeClr val="lt1"/>
                </a:solidFill>
                <a:latin typeface="Chelsea Market"/>
                <a:ea typeface="Chelsea Market"/>
                <a:cs typeface="Chelsea Market"/>
                <a:sym typeface="Chelsea Market"/>
              </a:defRPr>
            </a:lvl3pPr>
            <a:lvl4pPr lvl="3" algn="ctr">
              <a:spcBef>
                <a:spcPts val="0"/>
              </a:spcBef>
              <a:spcAft>
                <a:spcPts val="0"/>
              </a:spcAft>
              <a:buClr>
                <a:schemeClr val="lt1"/>
              </a:buClr>
              <a:buSzPts val="7000"/>
              <a:buFont typeface="Chelsea Market"/>
              <a:buNone/>
              <a:defRPr sz="7000">
                <a:solidFill>
                  <a:schemeClr val="lt1"/>
                </a:solidFill>
                <a:latin typeface="Chelsea Market"/>
                <a:ea typeface="Chelsea Market"/>
                <a:cs typeface="Chelsea Market"/>
                <a:sym typeface="Chelsea Market"/>
              </a:defRPr>
            </a:lvl4pPr>
            <a:lvl5pPr lvl="4" algn="ctr">
              <a:spcBef>
                <a:spcPts val="0"/>
              </a:spcBef>
              <a:spcAft>
                <a:spcPts val="0"/>
              </a:spcAft>
              <a:buClr>
                <a:schemeClr val="lt1"/>
              </a:buClr>
              <a:buSzPts val="7000"/>
              <a:buFont typeface="Chelsea Market"/>
              <a:buNone/>
              <a:defRPr sz="7000">
                <a:solidFill>
                  <a:schemeClr val="lt1"/>
                </a:solidFill>
                <a:latin typeface="Chelsea Market"/>
                <a:ea typeface="Chelsea Market"/>
                <a:cs typeface="Chelsea Market"/>
                <a:sym typeface="Chelsea Market"/>
              </a:defRPr>
            </a:lvl5pPr>
            <a:lvl6pPr lvl="5" algn="ctr">
              <a:spcBef>
                <a:spcPts val="0"/>
              </a:spcBef>
              <a:spcAft>
                <a:spcPts val="0"/>
              </a:spcAft>
              <a:buClr>
                <a:schemeClr val="lt1"/>
              </a:buClr>
              <a:buSzPts val="7000"/>
              <a:buFont typeface="Chelsea Market"/>
              <a:buNone/>
              <a:defRPr sz="7000">
                <a:solidFill>
                  <a:schemeClr val="lt1"/>
                </a:solidFill>
                <a:latin typeface="Chelsea Market"/>
                <a:ea typeface="Chelsea Market"/>
                <a:cs typeface="Chelsea Market"/>
                <a:sym typeface="Chelsea Market"/>
              </a:defRPr>
            </a:lvl6pPr>
            <a:lvl7pPr lvl="6" algn="ctr">
              <a:spcBef>
                <a:spcPts val="0"/>
              </a:spcBef>
              <a:spcAft>
                <a:spcPts val="0"/>
              </a:spcAft>
              <a:buClr>
                <a:schemeClr val="lt1"/>
              </a:buClr>
              <a:buSzPts val="7000"/>
              <a:buFont typeface="Chelsea Market"/>
              <a:buNone/>
              <a:defRPr sz="7000">
                <a:solidFill>
                  <a:schemeClr val="lt1"/>
                </a:solidFill>
                <a:latin typeface="Chelsea Market"/>
                <a:ea typeface="Chelsea Market"/>
                <a:cs typeface="Chelsea Market"/>
                <a:sym typeface="Chelsea Market"/>
              </a:defRPr>
            </a:lvl7pPr>
            <a:lvl8pPr lvl="7" algn="ctr">
              <a:spcBef>
                <a:spcPts val="0"/>
              </a:spcBef>
              <a:spcAft>
                <a:spcPts val="0"/>
              </a:spcAft>
              <a:buClr>
                <a:schemeClr val="lt1"/>
              </a:buClr>
              <a:buSzPts val="7000"/>
              <a:buFont typeface="Chelsea Market"/>
              <a:buNone/>
              <a:defRPr sz="7000">
                <a:solidFill>
                  <a:schemeClr val="lt1"/>
                </a:solidFill>
                <a:latin typeface="Chelsea Market"/>
                <a:ea typeface="Chelsea Market"/>
                <a:cs typeface="Chelsea Market"/>
                <a:sym typeface="Chelsea Market"/>
              </a:defRPr>
            </a:lvl8pPr>
            <a:lvl9pPr lvl="8" algn="ctr">
              <a:spcBef>
                <a:spcPts val="0"/>
              </a:spcBef>
              <a:spcAft>
                <a:spcPts val="0"/>
              </a:spcAft>
              <a:buClr>
                <a:schemeClr val="lt1"/>
              </a:buClr>
              <a:buSzPts val="7000"/>
              <a:buFont typeface="Chelsea Market"/>
              <a:buNone/>
              <a:defRPr sz="7000">
                <a:solidFill>
                  <a:schemeClr val="lt1"/>
                </a:solidFill>
                <a:latin typeface="Chelsea Market"/>
                <a:ea typeface="Chelsea Market"/>
                <a:cs typeface="Chelsea Market"/>
                <a:sym typeface="Chelsea Market"/>
              </a:defRPr>
            </a:lvl9pPr>
          </a:lstStyle>
          <a:p>
            <a:r>
              <a:t>xx%</a:t>
            </a:r>
          </a:p>
        </p:txBody>
      </p:sp>
      <p:sp>
        <p:nvSpPr>
          <p:cNvPr id="77" name="Google Shape;77;p11"/>
          <p:cNvSpPr txBox="1"/>
          <p:nvPr>
            <p:ph idx="1" type="body"/>
          </p:nvPr>
        </p:nvSpPr>
        <p:spPr>
          <a:xfrm>
            <a:off x="311700" y="3369225"/>
            <a:ext cx="8520600" cy="12819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Clr>
                <a:schemeClr val="lt1"/>
              </a:buClr>
              <a:buSzPts val="1800"/>
              <a:buFont typeface="Candara"/>
              <a:buChar char="●"/>
              <a:defRPr>
                <a:solidFill>
                  <a:schemeClr val="lt1"/>
                </a:solidFill>
                <a:latin typeface="Candara"/>
                <a:ea typeface="Candara"/>
                <a:cs typeface="Candara"/>
                <a:sym typeface="Candara"/>
              </a:defRPr>
            </a:lvl1pPr>
            <a:lvl2pPr indent="-317500" lvl="1" marL="914400" algn="ctr">
              <a:spcBef>
                <a:spcPts val="0"/>
              </a:spcBef>
              <a:spcAft>
                <a:spcPts val="0"/>
              </a:spcAft>
              <a:buClr>
                <a:schemeClr val="lt1"/>
              </a:buClr>
              <a:buSzPts val="1400"/>
              <a:buFont typeface="Candara"/>
              <a:buChar char="○"/>
              <a:defRPr>
                <a:solidFill>
                  <a:schemeClr val="lt1"/>
                </a:solidFill>
                <a:latin typeface="Candara"/>
                <a:ea typeface="Candara"/>
                <a:cs typeface="Candara"/>
                <a:sym typeface="Candara"/>
              </a:defRPr>
            </a:lvl2pPr>
            <a:lvl3pPr indent="-317500" lvl="2" marL="1371600" algn="ctr">
              <a:spcBef>
                <a:spcPts val="0"/>
              </a:spcBef>
              <a:spcAft>
                <a:spcPts val="0"/>
              </a:spcAft>
              <a:buClr>
                <a:schemeClr val="lt1"/>
              </a:buClr>
              <a:buSzPts val="1400"/>
              <a:buFont typeface="Candara"/>
              <a:buChar char="■"/>
              <a:defRPr>
                <a:solidFill>
                  <a:schemeClr val="lt1"/>
                </a:solidFill>
                <a:latin typeface="Candara"/>
                <a:ea typeface="Candara"/>
                <a:cs typeface="Candara"/>
                <a:sym typeface="Candara"/>
              </a:defRPr>
            </a:lvl3pPr>
            <a:lvl4pPr indent="-317500" lvl="3" marL="1828800" algn="ctr">
              <a:spcBef>
                <a:spcPts val="0"/>
              </a:spcBef>
              <a:spcAft>
                <a:spcPts val="0"/>
              </a:spcAft>
              <a:buClr>
                <a:schemeClr val="lt1"/>
              </a:buClr>
              <a:buSzPts val="1400"/>
              <a:buFont typeface="Candara"/>
              <a:buChar char="●"/>
              <a:defRPr>
                <a:solidFill>
                  <a:schemeClr val="lt1"/>
                </a:solidFill>
                <a:latin typeface="Candara"/>
                <a:ea typeface="Candara"/>
                <a:cs typeface="Candara"/>
                <a:sym typeface="Candara"/>
              </a:defRPr>
            </a:lvl4pPr>
            <a:lvl5pPr indent="-317500" lvl="4" marL="2286000" algn="ctr">
              <a:spcBef>
                <a:spcPts val="0"/>
              </a:spcBef>
              <a:spcAft>
                <a:spcPts val="0"/>
              </a:spcAft>
              <a:buClr>
                <a:schemeClr val="lt1"/>
              </a:buClr>
              <a:buSzPts val="1400"/>
              <a:buFont typeface="Candara"/>
              <a:buChar char="○"/>
              <a:defRPr>
                <a:solidFill>
                  <a:schemeClr val="lt1"/>
                </a:solidFill>
                <a:latin typeface="Candara"/>
                <a:ea typeface="Candara"/>
                <a:cs typeface="Candara"/>
                <a:sym typeface="Candara"/>
              </a:defRPr>
            </a:lvl5pPr>
            <a:lvl6pPr indent="-317500" lvl="5" marL="2743200" algn="ctr">
              <a:spcBef>
                <a:spcPts val="0"/>
              </a:spcBef>
              <a:spcAft>
                <a:spcPts val="0"/>
              </a:spcAft>
              <a:buClr>
                <a:schemeClr val="lt1"/>
              </a:buClr>
              <a:buSzPts val="1400"/>
              <a:buFont typeface="Candara"/>
              <a:buChar char="■"/>
              <a:defRPr>
                <a:solidFill>
                  <a:schemeClr val="lt1"/>
                </a:solidFill>
                <a:latin typeface="Candara"/>
                <a:ea typeface="Candara"/>
                <a:cs typeface="Candara"/>
                <a:sym typeface="Candara"/>
              </a:defRPr>
            </a:lvl6pPr>
            <a:lvl7pPr indent="-317500" lvl="6" marL="3200400" algn="ctr">
              <a:spcBef>
                <a:spcPts val="0"/>
              </a:spcBef>
              <a:spcAft>
                <a:spcPts val="0"/>
              </a:spcAft>
              <a:buClr>
                <a:schemeClr val="lt1"/>
              </a:buClr>
              <a:buSzPts val="1400"/>
              <a:buFont typeface="Candara"/>
              <a:buChar char="●"/>
              <a:defRPr>
                <a:solidFill>
                  <a:schemeClr val="lt1"/>
                </a:solidFill>
                <a:latin typeface="Candara"/>
                <a:ea typeface="Candara"/>
                <a:cs typeface="Candara"/>
                <a:sym typeface="Candara"/>
              </a:defRPr>
            </a:lvl7pPr>
            <a:lvl8pPr indent="-317500" lvl="7" marL="3657600" algn="ctr">
              <a:spcBef>
                <a:spcPts val="0"/>
              </a:spcBef>
              <a:spcAft>
                <a:spcPts val="0"/>
              </a:spcAft>
              <a:buClr>
                <a:schemeClr val="lt1"/>
              </a:buClr>
              <a:buSzPts val="1400"/>
              <a:buFont typeface="Candara"/>
              <a:buChar char="○"/>
              <a:defRPr>
                <a:solidFill>
                  <a:schemeClr val="lt1"/>
                </a:solidFill>
                <a:latin typeface="Candara"/>
                <a:ea typeface="Candara"/>
                <a:cs typeface="Candara"/>
                <a:sym typeface="Candara"/>
              </a:defRPr>
            </a:lvl8pPr>
            <a:lvl9pPr indent="-317500" lvl="8" marL="4114800" algn="ctr">
              <a:spcBef>
                <a:spcPts val="0"/>
              </a:spcBef>
              <a:spcAft>
                <a:spcPts val="0"/>
              </a:spcAft>
              <a:buClr>
                <a:schemeClr val="lt1"/>
              </a:buClr>
              <a:buSzPts val="1400"/>
              <a:buFont typeface="Candara"/>
              <a:buChar char="■"/>
              <a:defRPr>
                <a:solidFill>
                  <a:schemeClr val="lt1"/>
                </a:solidFill>
                <a:latin typeface="Candara"/>
                <a:ea typeface="Candara"/>
                <a:cs typeface="Candara"/>
                <a:sym typeface="Candara"/>
              </a:defRPr>
            </a:lvl9pPr>
          </a:lstStyle>
          <a:p/>
        </p:txBody>
      </p:sp>
      <p:sp>
        <p:nvSpPr>
          <p:cNvPr id="78" name="Google Shape;78;p11"/>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9" name="Shape 79"/>
        <p:cNvGrpSpPr/>
        <p:nvPr/>
      </p:nvGrpSpPr>
      <p:grpSpPr>
        <a:xfrm>
          <a:off x="0" y="0"/>
          <a:ext cx="0" cy="0"/>
          <a:chOff x="0" y="0"/>
          <a:chExt cx="0" cy="0"/>
        </a:xfrm>
      </p:grpSpPr>
      <p:sp>
        <p:nvSpPr>
          <p:cNvPr id="80" name="Google Shape;80;p12"/>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9" name="Shape 19"/>
        <p:cNvGrpSpPr/>
        <p:nvPr/>
      </p:nvGrpSpPr>
      <p:grpSpPr>
        <a:xfrm>
          <a:off x="0" y="0"/>
          <a:ext cx="0" cy="0"/>
          <a:chOff x="0" y="0"/>
          <a:chExt cx="0" cy="0"/>
        </a:xfrm>
      </p:grpSpPr>
      <p:grpSp>
        <p:nvGrpSpPr>
          <p:cNvPr id="20" name="Google Shape;20;p3"/>
          <p:cNvGrpSpPr/>
          <p:nvPr/>
        </p:nvGrpSpPr>
        <p:grpSpPr>
          <a:xfrm>
            <a:off x="6098378" y="5"/>
            <a:ext cx="3045625" cy="2030570"/>
            <a:chOff x="6098378" y="5"/>
            <a:chExt cx="3045625" cy="2030570"/>
          </a:xfrm>
        </p:grpSpPr>
        <p:sp>
          <p:nvSpPr>
            <p:cNvPr id="21" name="Google Shape;21;p3"/>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6" name="Google Shape;26;p3"/>
          <p:cNvSpPr txBox="1"/>
          <p:nvPr>
            <p:ph type="title"/>
          </p:nvPr>
        </p:nvSpPr>
        <p:spPr>
          <a:xfrm>
            <a:off x="598100" y="2152347"/>
            <a:ext cx="8222100" cy="838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200"/>
              <a:buFont typeface="Chelsea Market"/>
              <a:buNone/>
              <a:defRPr sz="4200">
                <a:solidFill>
                  <a:schemeClr val="lt1"/>
                </a:solidFill>
                <a:latin typeface="Chelsea Market"/>
                <a:ea typeface="Chelsea Market"/>
                <a:cs typeface="Chelsea Market"/>
                <a:sym typeface="Chelsea Market"/>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27" name="Google Shape;27;p3"/>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8" name="Shape 28"/>
        <p:cNvGrpSpPr/>
        <p:nvPr/>
      </p:nvGrpSpPr>
      <p:grpSpPr>
        <a:xfrm>
          <a:off x="0" y="0"/>
          <a:ext cx="0" cy="0"/>
          <a:chOff x="0" y="0"/>
          <a:chExt cx="0" cy="0"/>
        </a:xfrm>
      </p:grpSpPr>
      <p:grpSp>
        <p:nvGrpSpPr>
          <p:cNvPr id="29" name="Google Shape;29;p4"/>
          <p:cNvGrpSpPr/>
          <p:nvPr/>
        </p:nvGrpSpPr>
        <p:grpSpPr>
          <a:xfrm>
            <a:off x="0" y="3903669"/>
            <a:ext cx="9144000" cy="1239925"/>
            <a:chOff x="0" y="3903669"/>
            <a:chExt cx="9144000" cy="1239925"/>
          </a:xfrm>
        </p:grpSpPr>
        <p:sp>
          <p:nvSpPr>
            <p:cNvPr id="30" name="Google Shape;30;p4"/>
            <p:cNvSpPr/>
            <p:nvPr/>
          </p:nvSpPr>
          <p:spPr>
            <a:xfrm>
              <a:off x="8154895" y="3903669"/>
              <a:ext cx="989100" cy="9879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4"/>
            <p:cNvSpPr/>
            <p:nvPr/>
          </p:nvSpPr>
          <p:spPr>
            <a:xfrm flipH="1">
              <a:off x="6181163" y="3903669"/>
              <a:ext cx="989100" cy="9879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4"/>
            <p:cNvSpPr/>
            <p:nvPr/>
          </p:nvSpPr>
          <p:spPr>
            <a:xfrm>
              <a:off x="7170274" y="3903669"/>
              <a:ext cx="989100" cy="9879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4"/>
            <p:cNvSpPr/>
            <p:nvPr/>
          </p:nvSpPr>
          <p:spPr>
            <a:xfrm rot="10800000">
              <a:off x="8154757" y="3903682"/>
              <a:ext cx="989100" cy="9879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4"/>
            <p:cNvSpPr/>
            <p:nvPr/>
          </p:nvSpPr>
          <p:spPr>
            <a:xfrm>
              <a:off x="0" y="4891594"/>
              <a:ext cx="9144000" cy="2520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5" name="Google Shape;35;p4"/>
          <p:cNvSpPr txBox="1"/>
          <p:nvPr>
            <p:ph type="title"/>
          </p:nvPr>
        </p:nvSpPr>
        <p:spPr>
          <a:xfrm>
            <a:off x="311700" y="410000"/>
            <a:ext cx="8520600" cy="858300"/>
          </a:xfrm>
          <a:prstGeom prst="rect">
            <a:avLst/>
          </a:prstGeom>
        </p:spPr>
        <p:txBody>
          <a:bodyPr anchorCtr="0" anchor="t" bIns="91425" lIns="91425" spcFirstLastPara="1" rIns="91425" wrap="square" tIns="91425">
            <a:normAutofit/>
          </a:bodyPr>
          <a:lstStyle>
            <a:lvl1pPr lvl="0">
              <a:spcBef>
                <a:spcPts val="0"/>
              </a:spcBef>
              <a:spcAft>
                <a:spcPts val="0"/>
              </a:spcAft>
              <a:buSzPts val="2500"/>
              <a:buFont typeface="Chelsea Market"/>
              <a:buNone/>
              <a:defRPr sz="2500">
                <a:latin typeface="Chelsea Market"/>
                <a:ea typeface="Chelsea Market"/>
                <a:cs typeface="Chelsea Market"/>
                <a:sym typeface="Chelsea Market"/>
              </a:defRPr>
            </a:lvl1pPr>
            <a:lvl2pPr lvl="1">
              <a:spcBef>
                <a:spcPts val="0"/>
              </a:spcBef>
              <a:spcAft>
                <a:spcPts val="0"/>
              </a:spcAft>
              <a:buSzPts val="2500"/>
              <a:buFont typeface="Chelsea Market"/>
              <a:buNone/>
              <a:defRPr sz="2500">
                <a:latin typeface="Chelsea Market"/>
                <a:ea typeface="Chelsea Market"/>
                <a:cs typeface="Chelsea Market"/>
                <a:sym typeface="Chelsea Market"/>
              </a:defRPr>
            </a:lvl2pPr>
            <a:lvl3pPr lvl="2">
              <a:spcBef>
                <a:spcPts val="0"/>
              </a:spcBef>
              <a:spcAft>
                <a:spcPts val="0"/>
              </a:spcAft>
              <a:buSzPts val="2500"/>
              <a:buFont typeface="Chelsea Market"/>
              <a:buNone/>
              <a:defRPr sz="2500">
                <a:latin typeface="Chelsea Market"/>
                <a:ea typeface="Chelsea Market"/>
                <a:cs typeface="Chelsea Market"/>
                <a:sym typeface="Chelsea Market"/>
              </a:defRPr>
            </a:lvl3pPr>
            <a:lvl4pPr lvl="3">
              <a:spcBef>
                <a:spcPts val="0"/>
              </a:spcBef>
              <a:spcAft>
                <a:spcPts val="0"/>
              </a:spcAft>
              <a:buSzPts val="2500"/>
              <a:buFont typeface="Chelsea Market"/>
              <a:buNone/>
              <a:defRPr sz="2500">
                <a:latin typeface="Chelsea Market"/>
                <a:ea typeface="Chelsea Market"/>
                <a:cs typeface="Chelsea Market"/>
                <a:sym typeface="Chelsea Market"/>
              </a:defRPr>
            </a:lvl4pPr>
            <a:lvl5pPr lvl="4">
              <a:spcBef>
                <a:spcPts val="0"/>
              </a:spcBef>
              <a:spcAft>
                <a:spcPts val="0"/>
              </a:spcAft>
              <a:buSzPts val="2500"/>
              <a:buFont typeface="Chelsea Market"/>
              <a:buNone/>
              <a:defRPr sz="2500">
                <a:latin typeface="Chelsea Market"/>
                <a:ea typeface="Chelsea Market"/>
                <a:cs typeface="Chelsea Market"/>
                <a:sym typeface="Chelsea Market"/>
              </a:defRPr>
            </a:lvl5pPr>
            <a:lvl6pPr lvl="5">
              <a:spcBef>
                <a:spcPts val="0"/>
              </a:spcBef>
              <a:spcAft>
                <a:spcPts val="0"/>
              </a:spcAft>
              <a:buSzPts val="2500"/>
              <a:buFont typeface="Chelsea Market"/>
              <a:buNone/>
              <a:defRPr sz="2500">
                <a:latin typeface="Chelsea Market"/>
                <a:ea typeface="Chelsea Market"/>
                <a:cs typeface="Chelsea Market"/>
                <a:sym typeface="Chelsea Market"/>
              </a:defRPr>
            </a:lvl6pPr>
            <a:lvl7pPr lvl="6">
              <a:spcBef>
                <a:spcPts val="0"/>
              </a:spcBef>
              <a:spcAft>
                <a:spcPts val="0"/>
              </a:spcAft>
              <a:buSzPts val="2500"/>
              <a:buFont typeface="Chelsea Market"/>
              <a:buNone/>
              <a:defRPr sz="2500">
                <a:latin typeface="Chelsea Market"/>
                <a:ea typeface="Chelsea Market"/>
                <a:cs typeface="Chelsea Market"/>
                <a:sym typeface="Chelsea Market"/>
              </a:defRPr>
            </a:lvl7pPr>
            <a:lvl8pPr lvl="7">
              <a:spcBef>
                <a:spcPts val="0"/>
              </a:spcBef>
              <a:spcAft>
                <a:spcPts val="0"/>
              </a:spcAft>
              <a:buSzPts val="2500"/>
              <a:buFont typeface="Chelsea Market"/>
              <a:buNone/>
              <a:defRPr sz="2500">
                <a:latin typeface="Chelsea Market"/>
                <a:ea typeface="Chelsea Market"/>
                <a:cs typeface="Chelsea Market"/>
                <a:sym typeface="Chelsea Market"/>
              </a:defRPr>
            </a:lvl8pPr>
            <a:lvl9pPr lvl="8">
              <a:spcBef>
                <a:spcPts val="0"/>
              </a:spcBef>
              <a:spcAft>
                <a:spcPts val="0"/>
              </a:spcAft>
              <a:buSzPts val="2500"/>
              <a:buFont typeface="Chelsea Market"/>
              <a:buNone/>
              <a:defRPr sz="2500">
                <a:latin typeface="Chelsea Market"/>
                <a:ea typeface="Chelsea Market"/>
                <a:cs typeface="Chelsea Market"/>
                <a:sym typeface="Chelsea Market"/>
              </a:defRPr>
            </a:lvl9pPr>
          </a:lstStyle>
          <a:p/>
        </p:txBody>
      </p:sp>
      <p:sp>
        <p:nvSpPr>
          <p:cNvPr id="36" name="Google Shape;36;p4"/>
          <p:cNvSpPr txBox="1"/>
          <p:nvPr>
            <p:ph idx="1" type="body"/>
          </p:nvPr>
        </p:nvSpPr>
        <p:spPr>
          <a:xfrm>
            <a:off x="311700" y="1337625"/>
            <a:ext cx="8520600" cy="3019200"/>
          </a:xfrm>
          <a:prstGeom prst="rect">
            <a:avLst/>
          </a:prstGeom>
        </p:spPr>
        <p:txBody>
          <a:bodyPr anchorCtr="0" anchor="t" bIns="91425" lIns="91425" spcFirstLastPara="1" rIns="91425" wrap="square" tIns="91425">
            <a:normAutofit/>
          </a:bodyPr>
          <a:lstStyle>
            <a:lvl1pPr indent="-336550" lvl="0" marL="457200">
              <a:spcBef>
                <a:spcPts val="0"/>
              </a:spcBef>
              <a:spcAft>
                <a:spcPts val="0"/>
              </a:spcAft>
              <a:buSzPts val="1700"/>
              <a:buFont typeface="Candara"/>
              <a:buChar char="●"/>
              <a:defRPr sz="1700">
                <a:latin typeface="Candara"/>
                <a:ea typeface="Candara"/>
                <a:cs typeface="Candara"/>
                <a:sym typeface="Candara"/>
              </a:defRPr>
            </a:lvl1pPr>
            <a:lvl2pPr indent="-311150" lvl="1" marL="914400">
              <a:spcBef>
                <a:spcPts val="0"/>
              </a:spcBef>
              <a:spcAft>
                <a:spcPts val="0"/>
              </a:spcAft>
              <a:buSzPts val="1300"/>
              <a:buFont typeface="Candara"/>
              <a:buChar char="○"/>
              <a:defRPr sz="1300">
                <a:latin typeface="Candara"/>
                <a:ea typeface="Candara"/>
                <a:cs typeface="Candara"/>
                <a:sym typeface="Candara"/>
              </a:defRPr>
            </a:lvl2pPr>
            <a:lvl3pPr indent="-311150" lvl="2" marL="1371600">
              <a:spcBef>
                <a:spcPts val="0"/>
              </a:spcBef>
              <a:spcAft>
                <a:spcPts val="0"/>
              </a:spcAft>
              <a:buSzPts val="1300"/>
              <a:buFont typeface="Candara"/>
              <a:buChar char="■"/>
              <a:defRPr sz="1300">
                <a:latin typeface="Candara"/>
                <a:ea typeface="Candara"/>
                <a:cs typeface="Candara"/>
                <a:sym typeface="Candara"/>
              </a:defRPr>
            </a:lvl3pPr>
            <a:lvl4pPr indent="-311150" lvl="3" marL="1828800">
              <a:spcBef>
                <a:spcPts val="0"/>
              </a:spcBef>
              <a:spcAft>
                <a:spcPts val="0"/>
              </a:spcAft>
              <a:buSzPts val="1300"/>
              <a:buFont typeface="Candara"/>
              <a:buChar char="●"/>
              <a:defRPr sz="1300">
                <a:latin typeface="Candara"/>
                <a:ea typeface="Candara"/>
                <a:cs typeface="Candara"/>
                <a:sym typeface="Candara"/>
              </a:defRPr>
            </a:lvl4pPr>
            <a:lvl5pPr indent="-311150" lvl="4" marL="2286000">
              <a:spcBef>
                <a:spcPts val="0"/>
              </a:spcBef>
              <a:spcAft>
                <a:spcPts val="0"/>
              </a:spcAft>
              <a:buSzPts val="1300"/>
              <a:buFont typeface="Candara"/>
              <a:buChar char="○"/>
              <a:defRPr sz="1300">
                <a:latin typeface="Candara"/>
                <a:ea typeface="Candara"/>
                <a:cs typeface="Candara"/>
                <a:sym typeface="Candara"/>
              </a:defRPr>
            </a:lvl5pPr>
            <a:lvl6pPr indent="-311150" lvl="5" marL="2743200">
              <a:spcBef>
                <a:spcPts val="0"/>
              </a:spcBef>
              <a:spcAft>
                <a:spcPts val="0"/>
              </a:spcAft>
              <a:buSzPts val="1300"/>
              <a:buFont typeface="Candara"/>
              <a:buChar char="■"/>
              <a:defRPr sz="1300">
                <a:latin typeface="Candara"/>
                <a:ea typeface="Candara"/>
                <a:cs typeface="Candara"/>
                <a:sym typeface="Candara"/>
              </a:defRPr>
            </a:lvl6pPr>
            <a:lvl7pPr indent="-311150" lvl="6" marL="3200400">
              <a:spcBef>
                <a:spcPts val="0"/>
              </a:spcBef>
              <a:spcAft>
                <a:spcPts val="0"/>
              </a:spcAft>
              <a:buSzPts val="1300"/>
              <a:buFont typeface="Candara"/>
              <a:buChar char="●"/>
              <a:defRPr sz="1300">
                <a:latin typeface="Candara"/>
                <a:ea typeface="Candara"/>
                <a:cs typeface="Candara"/>
                <a:sym typeface="Candara"/>
              </a:defRPr>
            </a:lvl7pPr>
            <a:lvl8pPr indent="-311150" lvl="7" marL="3657600">
              <a:spcBef>
                <a:spcPts val="0"/>
              </a:spcBef>
              <a:spcAft>
                <a:spcPts val="0"/>
              </a:spcAft>
              <a:buSzPts val="1300"/>
              <a:buFont typeface="Candara"/>
              <a:buChar char="○"/>
              <a:defRPr sz="1300">
                <a:latin typeface="Candara"/>
                <a:ea typeface="Candara"/>
                <a:cs typeface="Candara"/>
                <a:sym typeface="Candara"/>
              </a:defRPr>
            </a:lvl8pPr>
            <a:lvl9pPr indent="-311150" lvl="8" marL="4114800">
              <a:spcBef>
                <a:spcPts val="0"/>
              </a:spcBef>
              <a:spcAft>
                <a:spcPts val="0"/>
              </a:spcAft>
              <a:buSzPts val="1300"/>
              <a:buFont typeface="Candara"/>
              <a:buChar char="■"/>
              <a:defRPr sz="1300">
                <a:latin typeface="Candara"/>
                <a:ea typeface="Candara"/>
                <a:cs typeface="Candara"/>
                <a:sym typeface="Candara"/>
              </a:defRPr>
            </a:lvl9pPr>
          </a:lstStyle>
          <a:p/>
        </p:txBody>
      </p:sp>
      <p:sp>
        <p:nvSpPr>
          <p:cNvPr id="37" name="Google Shape;37;p4"/>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8" name="Shape 38"/>
        <p:cNvGrpSpPr/>
        <p:nvPr/>
      </p:nvGrpSpPr>
      <p:grpSpPr>
        <a:xfrm>
          <a:off x="0" y="0"/>
          <a:ext cx="0" cy="0"/>
          <a:chOff x="0" y="0"/>
          <a:chExt cx="0" cy="0"/>
        </a:xfrm>
      </p:grpSpPr>
      <p:sp>
        <p:nvSpPr>
          <p:cNvPr id="39" name="Google Shape;39;p5"/>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2500"/>
              <a:buFont typeface="Chelsea Market"/>
              <a:buNone/>
              <a:defRPr sz="2500">
                <a:latin typeface="Chelsea Market"/>
                <a:ea typeface="Chelsea Market"/>
                <a:cs typeface="Chelsea Market"/>
                <a:sym typeface="Chelsea Market"/>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0" name="Google Shape;40;p5"/>
          <p:cNvSpPr txBox="1"/>
          <p:nvPr>
            <p:ph idx="1" type="body"/>
          </p:nvPr>
        </p:nvSpPr>
        <p:spPr>
          <a:xfrm>
            <a:off x="311700" y="1229975"/>
            <a:ext cx="3999900" cy="3339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Font typeface="Candara"/>
              <a:buChar char="●"/>
              <a:defRPr sz="1400">
                <a:latin typeface="Candara"/>
                <a:ea typeface="Candara"/>
                <a:cs typeface="Candara"/>
                <a:sym typeface="Candara"/>
              </a:defRPr>
            </a:lvl1pPr>
            <a:lvl2pPr indent="-304800" lvl="1" marL="914400">
              <a:spcBef>
                <a:spcPts val="0"/>
              </a:spcBef>
              <a:spcAft>
                <a:spcPts val="0"/>
              </a:spcAft>
              <a:buSzPts val="1200"/>
              <a:buFont typeface="Candara"/>
              <a:buChar char="○"/>
              <a:defRPr sz="1200">
                <a:latin typeface="Candara"/>
                <a:ea typeface="Candara"/>
                <a:cs typeface="Candara"/>
                <a:sym typeface="Candara"/>
              </a:defRPr>
            </a:lvl2pPr>
            <a:lvl3pPr indent="-304800" lvl="2" marL="1371600">
              <a:spcBef>
                <a:spcPts val="0"/>
              </a:spcBef>
              <a:spcAft>
                <a:spcPts val="0"/>
              </a:spcAft>
              <a:buSzPts val="1200"/>
              <a:buFont typeface="Candara"/>
              <a:buChar char="■"/>
              <a:defRPr sz="1200">
                <a:latin typeface="Candara"/>
                <a:ea typeface="Candara"/>
                <a:cs typeface="Candara"/>
                <a:sym typeface="Candara"/>
              </a:defRPr>
            </a:lvl3pPr>
            <a:lvl4pPr indent="-304800" lvl="3" marL="1828800">
              <a:spcBef>
                <a:spcPts val="0"/>
              </a:spcBef>
              <a:spcAft>
                <a:spcPts val="0"/>
              </a:spcAft>
              <a:buSzPts val="1200"/>
              <a:buFont typeface="Candara"/>
              <a:buChar char="●"/>
              <a:defRPr sz="1200">
                <a:latin typeface="Candara"/>
                <a:ea typeface="Candara"/>
                <a:cs typeface="Candara"/>
                <a:sym typeface="Candara"/>
              </a:defRPr>
            </a:lvl4pPr>
            <a:lvl5pPr indent="-304800" lvl="4" marL="2286000">
              <a:spcBef>
                <a:spcPts val="0"/>
              </a:spcBef>
              <a:spcAft>
                <a:spcPts val="0"/>
              </a:spcAft>
              <a:buSzPts val="1200"/>
              <a:buFont typeface="Candara"/>
              <a:buChar char="○"/>
              <a:defRPr sz="1200">
                <a:latin typeface="Candara"/>
                <a:ea typeface="Candara"/>
                <a:cs typeface="Candara"/>
                <a:sym typeface="Candara"/>
              </a:defRPr>
            </a:lvl5pPr>
            <a:lvl6pPr indent="-304800" lvl="5" marL="2743200">
              <a:spcBef>
                <a:spcPts val="0"/>
              </a:spcBef>
              <a:spcAft>
                <a:spcPts val="0"/>
              </a:spcAft>
              <a:buSzPts val="1200"/>
              <a:buFont typeface="Candara"/>
              <a:buChar char="■"/>
              <a:defRPr sz="1200">
                <a:latin typeface="Candara"/>
                <a:ea typeface="Candara"/>
                <a:cs typeface="Candara"/>
                <a:sym typeface="Candara"/>
              </a:defRPr>
            </a:lvl6pPr>
            <a:lvl7pPr indent="-304800" lvl="6" marL="3200400">
              <a:spcBef>
                <a:spcPts val="0"/>
              </a:spcBef>
              <a:spcAft>
                <a:spcPts val="0"/>
              </a:spcAft>
              <a:buSzPts val="1200"/>
              <a:buFont typeface="Candara"/>
              <a:buChar char="●"/>
              <a:defRPr sz="1200">
                <a:latin typeface="Candara"/>
                <a:ea typeface="Candara"/>
                <a:cs typeface="Candara"/>
                <a:sym typeface="Candara"/>
              </a:defRPr>
            </a:lvl7pPr>
            <a:lvl8pPr indent="-304800" lvl="7" marL="3657600">
              <a:spcBef>
                <a:spcPts val="0"/>
              </a:spcBef>
              <a:spcAft>
                <a:spcPts val="0"/>
              </a:spcAft>
              <a:buSzPts val="1200"/>
              <a:buFont typeface="Candara"/>
              <a:buChar char="○"/>
              <a:defRPr sz="1200">
                <a:latin typeface="Candara"/>
                <a:ea typeface="Candara"/>
                <a:cs typeface="Candara"/>
                <a:sym typeface="Candara"/>
              </a:defRPr>
            </a:lvl8pPr>
            <a:lvl9pPr indent="-304800" lvl="8" marL="4114800">
              <a:spcBef>
                <a:spcPts val="0"/>
              </a:spcBef>
              <a:spcAft>
                <a:spcPts val="0"/>
              </a:spcAft>
              <a:buSzPts val="1200"/>
              <a:buFont typeface="Candara"/>
              <a:buChar char="■"/>
              <a:defRPr sz="1200">
                <a:latin typeface="Candara"/>
                <a:ea typeface="Candara"/>
                <a:cs typeface="Candara"/>
                <a:sym typeface="Candara"/>
              </a:defRPr>
            </a:lvl9pPr>
          </a:lstStyle>
          <a:p/>
        </p:txBody>
      </p:sp>
      <p:sp>
        <p:nvSpPr>
          <p:cNvPr id="41" name="Google Shape;41;p5"/>
          <p:cNvSpPr txBox="1"/>
          <p:nvPr>
            <p:ph idx="2" type="body"/>
          </p:nvPr>
        </p:nvSpPr>
        <p:spPr>
          <a:xfrm>
            <a:off x="4832400" y="1229975"/>
            <a:ext cx="3999900" cy="3339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Font typeface="Candara"/>
              <a:buChar char="●"/>
              <a:defRPr sz="1400">
                <a:latin typeface="Candara"/>
                <a:ea typeface="Candara"/>
                <a:cs typeface="Candara"/>
                <a:sym typeface="Candara"/>
              </a:defRPr>
            </a:lvl1pPr>
            <a:lvl2pPr indent="-304800" lvl="1" marL="914400">
              <a:spcBef>
                <a:spcPts val="0"/>
              </a:spcBef>
              <a:spcAft>
                <a:spcPts val="0"/>
              </a:spcAft>
              <a:buSzPts val="1200"/>
              <a:buFont typeface="Candara"/>
              <a:buChar char="○"/>
              <a:defRPr sz="1200">
                <a:latin typeface="Candara"/>
                <a:ea typeface="Candara"/>
                <a:cs typeface="Candara"/>
                <a:sym typeface="Candara"/>
              </a:defRPr>
            </a:lvl2pPr>
            <a:lvl3pPr indent="-304800" lvl="2" marL="1371600">
              <a:spcBef>
                <a:spcPts val="0"/>
              </a:spcBef>
              <a:spcAft>
                <a:spcPts val="0"/>
              </a:spcAft>
              <a:buSzPts val="1200"/>
              <a:buFont typeface="Candara"/>
              <a:buChar char="■"/>
              <a:defRPr sz="1200">
                <a:latin typeface="Candara"/>
                <a:ea typeface="Candara"/>
                <a:cs typeface="Candara"/>
                <a:sym typeface="Candara"/>
              </a:defRPr>
            </a:lvl3pPr>
            <a:lvl4pPr indent="-304800" lvl="3" marL="1828800">
              <a:spcBef>
                <a:spcPts val="0"/>
              </a:spcBef>
              <a:spcAft>
                <a:spcPts val="0"/>
              </a:spcAft>
              <a:buSzPts val="1200"/>
              <a:buFont typeface="Candara"/>
              <a:buChar char="●"/>
              <a:defRPr sz="1200">
                <a:latin typeface="Candara"/>
                <a:ea typeface="Candara"/>
                <a:cs typeface="Candara"/>
                <a:sym typeface="Candara"/>
              </a:defRPr>
            </a:lvl4pPr>
            <a:lvl5pPr indent="-304800" lvl="4" marL="2286000">
              <a:spcBef>
                <a:spcPts val="0"/>
              </a:spcBef>
              <a:spcAft>
                <a:spcPts val="0"/>
              </a:spcAft>
              <a:buSzPts val="1200"/>
              <a:buFont typeface="Candara"/>
              <a:buChar char="○"/>
              <a:defRPr sz="1200">
                <a:latin typeface="Candara"/>
                <a:ea typeface="Candara"/>
                <a:cs typeface="Candara"/>
                <a:sym typeface="Candara"/>
              </a:defRPr>
            </a:lvl5pPr>
            <a:lvl6pPr indent="-304800" lvl="5" marL="2743200">
              <a:spcBef>
                <a:spcPts val="0"/>
              </a:spcBef>
              <a:spcAft>
                <a:spcPts val="0"/>
              </a:spcAft>
              <a:buSzPts val="1200"/>
              <a:buFont typeface="Candara"/>
              <a:buChar char="■"/>
              <a:defRPr sz="1200">
                <a:latin typeface="Candara"/>
                <a:ea typeface="Candara"/>
                <a:cs typeface="Candara"/>
                <a:sym typeface="Candara"/>
              </a:defRPr>
            </a:lvl6pPr>
            <a:lvl7pPr indent="-304800" lvl="6" marL="3200400">
              <a:spcBef>
                <a:spcPts val="0"/>
              </a:spcBef>
              <a:spcAft>
                <a:spcPts val="0"/>
              </a:spcAft>
              <a:buSzPts val="1200"/>
              <a:buFont typeface="Candara"/>
              <a:buChar char="●"/>
              <a:defRPr sz="1200">
                <a:latin typeface="Candara"/>
                <a:ea typeface="Candara"/>
                <a:cs typeface="Candara"/>
                <a:sym typeface="Candara"/>
              </a:defRPr>
            </a:lvl7pPr>
            <a:lvl8pPr indent="-304800" lvl="7" marL="3657600">
              <a:spcBef>
                <a:spcPts val="0"/>
              </a:spcBef>
              <a:spcAft>
                <a:spcPts val="0"/>
              </a:spcAft>
              <a:buSzPts val="1200"/>
              <a:buFont typeface="Candara"/>
              <a:buChar char="○"/>
              <a:defRPr sz="1200">
                <a:latin typeface="Candara"/>
                <a:ea typeface="Candara"/>
                <a:cs typeface="Candara"/>
                <a:sym typeface="Candara"/>
              </a:defRPr>
            </a:lvl8pPr>
            <a:lvl9pPr indent="-304800" lvl="8" marL="4114800">
              <a:spcBef>
                <a:spcPts val="0"/>
              </a:spcBef>
              <a:spcAft>
                <a:spcPts val="0"/>
              </a:spcAft>
              <a:buSzPts val="1200"/>
              <a:buFont typeface="Candara"/>
              <a:buChar char="■"/>
              <a:defRPr sz="1200">
                <a:latin typeface="Candara"/>
                <a:ea typeface="Candara"/>
                <a:cs typeface="Candara"/>
                <a:sym typeface="Candara"/>
              </a:defRPr>
            </a:lvl9pPr>
          </a:lstStyle>
          <a:p/>
        </p:txBody>
      </p:sp>
      <p:sp>
        <p:nvSpPr>
          <p:cNvPr id="42" name="Google Shape;42;p5"/>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3" name="Shape 43"/>
        <p:cNvGrpSpPr/>
        <p:nvPr/>
      </p:nvGrpSpPr>
      <p:grpSpPr>
        <a:xfrm>
          <a:off x="0" y="0"/>
          <a:ext cx="0" cy="0"/>
          <a:chOff x="0" y="0"/>
          <a:chExt cx="0" cy="0"/>
        </a:xfrm>
      </p:grpSpPr>
      <p:sp>
        <p:nvSpPr>
          <p:cNvPr id="44" name="Google Shape;44;p6"/>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5" name="Google Shape;45;p6"/>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6" name="Shape 46"/>
        <p:cNvGrpSpPr/>
        <p:nvPr/>
      </p:nvGrpSpPr>
      <p:grpSpPr>
        <a:xfrm>
          <a:off x="0" y="0"/>
          <a:ext cx="0" cy="0"/>
          <a:chOff x="0" y="0"/>
          <a:chExt cx="0" cy="0"/>
        </a:xfrm>
      </p:grpSpPr>
      <p:sp>
        <p:nvSpPr>
          <p:cNvPr id="47" name="Google Shape;47;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8" name="Google Shape;48;p7"/>
          <p:cNvSpPr txBox="1"/>
          <p:nvPr>
            <p:ph idx="1" type="body"/>
          </p:nvPr>
        </p:nvSpPr>
        <p:spPr>
          <a:xfrm>
            <a:off x="311700" y="1465804"/>
            <a:ext cx="2808000" cy="31032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9" name="Google Shape;49;p7"/>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dk1"/>
        </a:solidFill>
      </p:bgPr>
    </p:bg>
    <p:spTree>
      <p:nvGrpSpPr>
        <p:cNvPr id="50" name="Shape 50"/>
        <p:cNvGrpSpPr/>
        <p:nvPr/>
      </p:nvGrpSpPr>
      <p:grpSpPr>
        <a:xfrm>
          <a:off x="0" y="0"/>
          <a:ext cx="0" cy="0"/>
          <a:chOff x="0" y="0"/>
          <a:chExt cx="0" cy="0"/>
        </a:xfrm>
      </p:grpSpPr>
      <p:grpSp>
        <p:nvGrpSpPr>
          <p:cNvPr id="51" name="Google Shape;51;p8"/>
          <p:cNvGrpSpPr/>
          <p:nvPr/>
        </p:nvGrpSpPr>
        <p:grpSpPr>
          <a:xfrm>
            <a:off x="6098378" y="5"/>
            <a:ext cx="3045625" cy="2030570"/>
            <a:chOff x="6098378" y="5"/>
            <a:chExt cx="3045625" cy="2030570"/>
          </a:xfrm>
        </p:grpSpPr>
        <p:sp>
          <p:nvSpPr>
            <p:cNvPr id="52" name="Google Shape;52;p8"/>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8"/>
            <p:cNvSpPr/>
            <p:nvPr/>
          </p:nvSpPr>
          <p:spPr>
            <a:xfrm flipH="1">
              <a:off x="7113463" y="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8"/>
            <p:cNvSpPr/>
            <p:nvPr/>
          </p:nvSpPr>
          <p:spPr>
            <a:xfrm flipH="1" rot="10800000">
              <a:off x="7113588" y="10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8"/>
            <p:cNvSpPr/>
            <p:nvPr/>
          </p:nvSpPr>
          <p:spPr>
            <a:xfrm rot="10800000">
              <a:off x="6098378" y="9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8"/>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7" name="Google Shape;57;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Font typeface="Chelsea Market"/>
              <a:buNone/>
              <a:defRPr sz="4800">
                <a:solidFill>
                  <a:schemeClr val="lt1"/>
                </a:solidFill>
                <a:latin typeface="Chelsea Market"/>
                <a:ea typeface="Chelsea Market"/>
                <a:cs typeface="Chelsea Market"/>
                <a:sym typeface="Chelsea Market"/>
              </a:defRPr>
            </a:lvl1pPr>
            <a:lvl2pPr lvl="1">
              <a:spcBef>
                <a:spcPts val="0"/>
              </a:spcBef>
              <a:spcAft>
                <a:spcPts val="0"/>
              </a:spcAft>
              <a:buClr>
                <a:schemeClr val="lt1"/>
              </a:buClr>
              <a:buSzPts val="4800"/>
              <a:buFont typeface="Chelsea Market"/>
              <a:buNone/>
              <a:defRPr sz="4800">
                <a:solidFill>
                  <a:schemeClr val="lt1"/>
                </a:solidFill>
                <a:latin typeface="Chelsea Market"/>
                <a:ea typeface="Chelsea Market"/>
                <a:cs typeface="Chelsea Market"/>
                <a:sym typeface="Chelsea Market"/>
              </a:defRPr>
            </a:lvl2pPr>
            <a:lvl3pPr lvl="2">
              <a:spcBef>
                <a:spcPts val="0"/>
              </a:spcBef>
              <a:spcAft>
                <a:spcPts val="0"/>
              </a:spcAft>
              <a:buClr>
                <a:schemeClr val="lt1"/>
              </a:buClr>
              <a:buSzPts val="4800"/>
              <a:buFont typeface="Chelsea Market"/>
              <a:buNone/>
              <a:defRPr sz="4800">
                <a:solidFill>
                  <a:schemeClr val="lt1"/>
                </a:solidFill>
                <a:latin typeface="Chelsea Market"/>
                <a:ea typeface="Chelsea Market"/>
                <a:cs typeface="Chelsea Market"/>
                <a:sym typeface="Chelsea Market"/>
              </a:defRPr>
            </a:lvl3pPr>
            <a:lvl4pPr lvl="3">
              <a:spcBef>
                <a:spcPts val="0"/>
              </a:spcBef>
              <a:spcAft>
                <a:spcPts val="0"/>
              </a:spcAft>
              <a:buClr>
                <a:schemeClr val="lt1"/>
              </a:buClr>
              <a:buSzPts val="4800"/>
              <a:buFont typeface="Chelsea Market"/>
              <a:buNone/>
              <a:defRPr sz="4800">
                <a:solidFill>
                  <a:schemeClr val="lt1"/>
                </a:solidFill>
                <a:latin typeface="Chelsea Market"/>
                <a:ea typeface="Chelsea Market"/>
                <a:cs typeface="Chelsea Market"/>
                <a:sym typeface="Chelsea Market"/>
              </a:defRPr>
            </a:lvl4pPr>
            <a:lvl5pPr lvl="4">
              <a:spcBef>
                <a:spcPts val="0"/>
              </a:spcBef>
              <a:spcAft>
                <a:spcPts val="0"/>
              </a:spcAft>
              <a:buClr>
                <a:schemeClr val="lt1"/>
              </a:buClr>
              <a:buSzPts val="4800"/>
              <a:buFont typeface="Chelsea Market"/>
              <a:buNone/>
              <a:defRPr sz="4800">
                <a:solidFill>
                  <a:schemeClr val="lt1"/>
                </a:solidFill>
                <a:latin typeface="Chelsea Market"/>
                <a:ea typeface="Chelsea Market"/>
                <a:cs typeface="Chelsea Market"/>
                <a:sym typeface="Chelsea Market"/>
              </a:defRPr>
            </a:lvl5pPr>
            <a:lvl6pPr lvl="5">
              <a:spcBef>
                <a:spcPts val="0"/>
              </a:spcBef>
              <a:spcAft>
                <a:spcPts val="0"/>
              </a:spcAft>
              <a:buClr>
                <a:schemeClr val="lt1"/>
              </a:buClr>
              <a:buSzPts val="4800"/>
              <a:buFont typeface="Chelsea Market"/>
              <a:buNone/>
              <a:defRPr sz="4800">
                <a:solidFill>
                  <a:schemeClr val="lt1"/>
                </a:solidFill>
                <a:latin typeface="Chelsea Market"/>
                <a:ea typeface="Chelsea Market"/>
                <a:cs typeface="Chelsea Market"/>
                <a:sym typeface="Chelsea Market"/>
              </a:defRPr>
            </a:lvl6pPr>
            <a:lvl7pPr lvl="6">
              <a:spcBef>
                <a:spcPts val="0"/>
              </a:spcBef>
              <a:spcAft>
                <a:spcPts val="0"/>
              </a:spcAft>
              <a:buClr>
                <a:schemeClr val="lt1"/>
              </a:buClr>
              <a:buSzPts val="4800"/>
              <a:buFont typeface="Chelsea Market"/>
              <a:buNone/>
              <a:defRPr sz="4800">
                <a:solidFill>
                  <a:schemeClr val="lt1"/>
                </a:solidFill>
                <a:latin typeface="Chelsea Market"/>
                <a:ea typeface="Chelsea Market"/>
                <a:cs typeface="Chelsea Market"/>
                <a:sym typeface="Chelsea Market"/>
              </a:defRPr>
            </a:lvl7pPr>
            <a:lvl8pPr lvl="7">
              <a:spcBef>
                <a:spcPts val="0"/>
              </a:spcBef>
              <a:spcAft>
                <a:spcPts val="0"/>
              </a:spcAft>
              <a:buClr>
                <a:schemeClr val="lt1"/>
              </a:buClr>
              <a:buSzPts val="4800"/>
              <a:buFont typeface="Chelsea Market"/>
              <a:buNone/>
              <a:defRPr sz="4800">
                <a:solidFill>
                  <a:schemeClr val="lt1"/>
                </a:solidFill>
                <a:latin typeface="Chelsea Market"/>
                <a:ea typeface="Chelsea Market"/>
                <a:cs typeface="Chelsea Market"/>
                <a:sym typeface="Chelsea Market"/>
              </a:defRPr>
            </a:lvl8pPr>
            <a:lvl9pPr lvl="8">
              <a:spcBef>
                <a:spcPts val="0"/>
              </a:spcBef>
              <a:spcAft>
                <a:spcPts val="0"/>
              </a:spcAft>
              <a:buClr>
                <a:schemeClr val="lt1"/>
              </a:buClr>
              <a:buSzPts val="4800"/>
              <a:buFont typeface="Chelsea Market"/>
              <a:buNone/>
              <a:defRPr sz="4800">
                <a:solidFill>
                  <a:schemeClr val="lt1"/>
                </a:solidFill>
                <a:latin typeface="Chelsea Market"/>
                <a:ea typeface="Chelsea Market"/>
                <a:cs typeface="Chelsea Market"/>
                <a:sym typeface="Chelsea Market"/>
              </a:defRPr>
            </a:lvl9pPr>
          </a:lstStyle>
          <a:p/>
        </p:txBody>
      </p:sp>
      <p:sp>
        <p:nvSpPr>
          <p:cNvPr id="58" name="Google Shape;58;p8"/>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9" name="Shape 59"/>
        <p:cNvGrpSpPr/>
        <p:nvPr/>
      </p:nvGrpSpPr>
      <p:grpSpPr>
        <a:xfrm>
          <a:off x="0" y="0"/>
          <a:ext cx="0" cy="0"/>
          <a:chOff x="0" y="0"/>
          <a:chExt cx="0" cy="0"/>
        </a:xfrm>
      </p:grpSpPr>
      <p:sp>
        <p:nvSpPr>
          <p:cNvPr id="60" name="Google Shape;60;p9"/>
          <p:cNvSpPr/>
          <p:nvPr/>
        </p:nvSpPr>
        <p:spPr>
          <a:xfrm>
            <a:off x="4572000" y="-1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1" name="Google Shape;6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62" name="Google Shape;62;p9"/>
          <p:cNvSpPr txBox="1"/>
          <p:nvPr>
            <p:ph type="title"/>
          </p:nvPr>
        </p:nvSpPr>
        <p:spPr>
          <a:xfrm>
            <a:off x="265500" y="1151100"/>
            <a:ext cx="4045200" cy="1564500"/>
          </a:xfrm>
          <a:prstGeom prst="rect">
            <a:avLst/>
          </a:prstGeom>
        </p:spPr>
        <p:txBody>
          <a:bodyPr anchorCtr="0" anchor="b" bIns="91425" lIns="91425" spcFirstLastPara="1" rIns="91425" wrap="square" tIns="91425">
            <a:normAutofit/>
          </a:bodyPr>
          <a:lstStyle>
            <a:lvl1pPr lvl="0" algn="ctr">
              <a:spcBef>
                <a:spcPts val="0"/>
              </a:spcBef>
              <a:spcAft>
                <a:spcPts val="0"/>
              </a:spcAft>
              <a:buSzPts val="3500"/>
              <a:buFont typeface="Chelsea Market"/>
              <a:buNone/>
              <a:defRPr sz="3500">
                <a:latin typeface="Chelsea Market"/>
                <a:ea typeface="Chelsea Market"/>
                <a:cs typeface="Chelsea Market"/>
                <a:sym typeface="Chelsea Market"/>
              </a:defRPr>
            </a:lvl1pPr>
            <a:lvl2pPr lvl="1" algn="ctr">
              <a:spcBef>
                <a:spcPts val="0"/>
              </a:spcBef>
              <a:spcAft>
                <a:spcPts val="0"/>
              </a:spcAft>
              <a:buSzPts val="3500"/>
              <a:buFont typeface="Chelsea Market"/>
              <a:buNone/>
              <a:defRPr sz="3500">
                <a:latin typeface="Chelsea Market"/>
                <a:ea typeface="Chelsea Market"/>
                <a:cs typeface="Chelsea Market"/>
                <a:sym typeface="Chelsea Market"/>
              </a:defRPr>
            </a:lvl2pPr>
            <a:lvl3pPr lvl="2" algn="ctr">
              <a:spcBef>
                <a:spcPts val="0"/>
              </a:spcBef>
              <a:spcAft>
                <a:spcPts val="0"/>
              </a:spcAft>
              <a:buSzPts val="3500"/>
              <a:buFont typeface="Chelsea Market"/>
              <a:buNone/>
              <a:defRPr sz="3500">
                <a:latin typeface="Chelsea Market"/>
                <a:ea typeface="Chelsea Market"/>
                <a:cs typeface="Chelsea Market"/>
                <a:sym typeface="Chelsea Market"/>
              </a:defRPr>
            </a:lvl3pPr>
            <a:lvl4pPr lvl="3" algn="ctr">
              <a:spcBef>
                <a:spcPts val="0"/>
              </a:spcBef>
              <a:spcAft>
                <a:spcPts val="0"/>
              </a:spcAft>
              <a:buSzPts val="3500"/>
              <a:buFont typeface="Chelsea Market"/>
              <a:buNone/>
              <a:defRPr sz="3500">
                <a:latin typeface="Chelsea Market"/>
                <a:ea typeface="Chelsea Market"/>
                <a:cs typeface="Chelsea Market"/>
                <a:sym typeface="Chelsea Market"/>
              </a:defRPr>
            </a:lvl4pPr>
            <a:lvl5pPr lvl="4" algn="ctr">
              <a:spcBef>
                <a:spcPts val="0"/>
              </a:spcBef>
              <a:spcAft>
                <a:spcPts val="0"/>
              </a:spcAft>
              <a:buSzPts val="3500"/>
              <a:buFont typeface="Chelsea Market"/>
              <a:buNone/>
              <a:defRPr sz="3500">
                <a:latin typeface="Chelsea Market"/>
                <a:ea typeface="Chelsea Market"/>
                <a:cs typeface="Chelsea Market"/>
                <a:sym typeface="Chelsea Market"/>
              </a:defRPr>
            </a:lvl5pPr>
            <a:lvl6pPr lvl="5" algn="ctr">
              <a:spcBef>
                <a:spcPts val="0"/>
              </a:spcBef>
              <a:spcAft>
                <a:spcPts val="0"/>
              </a:spcAft>
              <a:buSzPts val="3500"/>
              <a:buFont typeface="Chelsea Market"/>
              <a:buNone/>
              <a:defRPr sz="3500">
                <a:latin typeface="Chelsea Market"/>
                <a:ea typeface="Chelsea Market"/>
                <a:cs typeface="Chelsea Market"/>
                <a:sym typeface="Chelsea Market"/>
              </a:defRPr>
            </a:lvl6pPr>
            <a:lvl7pPr lvl="6" algn="ctr">
              <a:spcBef>
                <a:spcPts val="0"/>
              </a:spcBef>
              <a:spcAft>
                <a:spcPts val="0"/>
              </a:spcAft>
              <a:buSzPts val="3500"/>
              <a:buFont typeface="Chelsea Market"/>
              <a:buNone/>
              <a:defRPr sz="3500">
                <a:latin typeface="Chelsea Market"/>
                <a:ea typeface="Chelsea Market"/>
                <a:cs typeface="Chelsea Market"/>
                <a:sym typeface="Chelsea Market"/>
              </a:defRPr>
            </a:lvl7pPr>
            <a:lvl8pPr lvl="7" algn="ctr">
              <a:spcBef>
                <a:spcPts val="0"/>
              </a:spcBef>
              <a:spcAft>
                <a:spcPts val="0"/>
              </a:spcAft>
              <a:buSzPts val="3500"/>
              <a:buFont typeface="Chelsea Market"/>
              <a:buNone/>
              <a:defRPr sz="3500">
                <a:latin typeface="Chelsea Market"/>
                <a:ea typeface="Chelsea Market"/>
                <a:cs typeface="Chelsea Market"/>
                <a:sym typeface="Chelsea Market"/>
              </a:defRPr>
            </a:lvl8pPr>
            <a:lvl9pPr lvl="8" algn="ctr">
              <a:spcBef>
                <a:spcPts val="0"/>
              </a:spcBef>
              <a:spcAft>
                <a:spcPts val="0"/>
              </a:spcAft>
              <a:buSzPts val="3500"/>
              <a:buFont typeface="Chelsea Market"/>
              <a:buNone/>
              <a:defRPr sz="3500">
                <a:latin typeface="Chelsea Market"/>
                <a:ea typeface="Chelsea Market"/>
                <a:cs typeface="Chelsea Market"/>
                <a:sym typeface="Chelsea Market"/>
              </a:defRPr>
            </a:lvl9pPr>
          </a:lstStyle>
          <a:p/>
        </p:txBody>
      </p:sp>
      <p:sp>
        <p:nvSpPr>
          <p:cNvPr id="63" name="Google Shape;63;p9"/>
          <p:cNvSpPr txBox="1"/>
          <p:nvPr>
            <p:ph idx="1" type="subTitle"/>
          </p:nvPr>
        </p:nvSpPr>
        <p:spPr>
          <a:xfrm>
            <a:off x="265500" y="2769001"/>
            <a:ext cx="4045200" cy="1269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Font typeface="Candara"/>
              <a:buNone/>
              <a:defRPr sz="2100">
                <a:latin typeface="Candara"/>
                <a:ea typeface="Candara"/>
                <a:cs typeface="Candara"/>
                <a:sym typeface="Candara"/>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64" name="Google Shape;64;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Font typeface="Candara"/>
              <a:buChar char="●"/>
              <a:defRPr>
                <a:solidFill>
                  <a:schemeClr val="lt1"/>
                </a:solidFill>
                <a:latin typeface="Candara"/>
                <a:ea typeface="Candara"/>
                <a:cs typeface="Candara"/>
                <a:sym typeface="Candara"/>
              </a:defRPr>
            </a:lvl1pPr>
            <a:lvl2pPr indent="-317500" lvl="1" marL="914400">
              <a:spcBef>
                <a:spcPts val="0"/>
              </a:spcBef>
              <a:spcAft>
                <a:spcPts val="0"/>
              </a:spcAft>
              <a:buClr>
                <a:schemeClr val="lt1"/>
              </a:buClr>
              <a:buSzPts val="1400"/>
              <a:buFont typeface="Candara"/>
              <a:buChar char="○"/>
              <a:defRPr>
                <a:solidFill>
                  <a:schemeClr val="lt1"/>
                </a:solidFill>
                <a:latin typeface="Candara"/>
                <a:ea typeface="Candara"/>
                <a:cs typeface="Candara"/>
                <a:sym typeface="Candara"/>
              </a:defRPr>
            </a:lvl2pPr>
            <a:lvl3pPr indent="-317500" lvl="2" marL="1371600">
              <a:spcBef>
                <a:spcPts val="0"/>
              </a:spcBef>
              <a:spcAft>
                <a:spcPts val="0"/>
              </a:spcAft>
              <a:buClr>
                <a:schemeClr val="lt1"/>
              </a:buClr>
              <a:buSzPts val="1400"/>
              <a:buFont typeface="Candara"/>
              <a:buChar char="■"/>
              <a:defRPr>
                <a:solidFill>
                  <a:schemeClr val="lt1"/>
                </a:solidFill>
                <a:latin typeface="Candara"/>
                <a:ea typeface="Candara"/>
                <a:cs typeface="Candara"/>
                <a:sym typeface="Candara"/>
              </a:defRPr>
            </a:lvl3pPr>
            <a:lvl4pPr indent="-317500" lvl="3" marL="1828800">
              <a:spcBef>
                <a:spcPts val="0"/>
              </a:spcBef>
              <a:spcAft>
                <a:spcPts val="0"/>
              </a:spcAft>
              <a:buClr>
                <a:schemeClr val="lt1"/>
              </a:buClr>
              <a:buSzPts val="1400"/>
              <a:buFont typeface="Candara"/>
              <a:buChar char="●"/>
              <a:defRPr>
                <a:solidFill>
                  <a:schemeClr val="lt1"/>
                </a:solidFill>
                <a:latin typeface="Candara"/>
                <a:ea typeface="Candara"/>
                <a:cs typeface="Candara"/>
                <a:sym typeface="Candara"/>
              </a:defRPr>
            </a:lvl4pPr>
            <a:lvl5pPr indent="-317500" lvl="4" marL="2286000">
              <a:spcBef>
                <a:spcPts val="0"/>
              </a:spcBef>
              <a:spcAft>
                <a:spcPts val="0"/>
              </a:spcAft>
              <a:buClr>
                <a:schemeClr val="lt1"/>
              </a:buClr>
              <a:buSzPts val="1400"/>
              <a:buFont typeface="Candara"/>
              <a:buChar char="○"/>
              <a:defRPr>
                <a:solidFill>
                  <a:schemeClr val="lt1"/>
                </a:solidFill>
                <a:latin typeface="Candara"/>
                <a:ea typeface="Candara"/>
                <a:cs typeface="Candara"/>
                <a:sym typeface="Candara"/>
              </a:defRPr>
            </a:lvl5pPr>
            <a:lvl6pPr indent="-317500" lvl="5" marL="2743200">
              <a:spcBef>
                <a:spcPts val="0"/>
              </a:spcBef>
              <a:spcAft>
                <a:spcPts val="0"/>
              </a:spcAft>
              <a:buClr>
                <a:schemeClr val="lt1"/>
              </a:buClr>
              <a:buSzPts val="1400"/>
              <a:buFont typeface="Candara"/>
              <a:buChar char="■"/>
              <a:defRPr>
                <a:solidFill>
                  <a:schemeClr val="lt1"/>
                </a:solidFill>
                <a:latin typeface="Candara"/>
                <a:ea typeface="Candara"/>
                <a:cs typeface="Candara"/>
                <a:sym typeface="Candara"/>
              </a:defRPr>
            </a:lvl6pPr>
            <a:lvl7pPr indent="-317500" lvl="6" marL="3200400">
              <a:spcBef>
                <a:spcPts val="0"/>
              </a:spcBef>
              <a:spcAft>
                <a:spcPts val="0"/>
              </a:spcAft>
              <a:buClr>
                <a:schemeClr val="lt1"/>
              </a:buClr>
              <a:buSzPts val="1400"/>
              <a:buFont typeface="Candara"/>
              <a:buChar char="●"/>
              <a:defRPr>
                <a:solidFill>
                  <a:schemeClr val="lt1"/>
                </a:solidFill>
                <a:latin typeface="Candara"/>
                <a:ea typeface="Candara"/>
                <a:cs typeface="Candara"/>
                <a:sym typeface="Candara"/>
              </a:defRPr>
            </a:lvl7pPr>
            <a:lvl8pPr indent="-317500" lvl="7" marL="3657600">
              <a:spcBef>
                <a:spcPts val="0"/>
              </a:spcBef>
              <a:spcAft>
                <a:spcPts val="0"/>
              </a:spcAft>
              <a:buClr>
                <a:schemeClr val="lt1"/>
              </a:buClr>
              <a:buSzPts val="1400"/>
              <a:buFont typeface="Candara"/>
              <a:buChar char="○"/>
              <a:defRPr>
                <a:solidFill>
                  <a:schemeClr val="lt1"/>
                </a:solidFill>
                <a:latin typeface="Candara"/>
                <a:ea typeface="Candara"/>
                <a:cs typeface="Candara"/>
                <a:sym typeface="Candara"/>
              </a:defRPr>
            </a:lvl8pPr>
            <a:lvl9pPr indent="-317500" lvl="8" marL="4114800">
              <a:spcBef>
                <a:spcPts val="0"/>
              </a:spcBef>
              <a:spcAft>
                <a:spcPts val="0"/>
              </a:spcAft>
              <a:buClr>
                <a:schemeClr val="lt1"/>
              </a:buClr>
              <a:buSzPts val="1400"/>
              <a:buFont typeface="Candara"/>
              <a:buChar char="■"/>
              <a:defRPr>
                <a:solidFill>
                  <a:schemeClr val="lt1"/>
                </a:solidFill>
                <a:latin typeface="Candara"/>
                <a:ea typeface="Candara"/>
                <a:cs typeface="Candara"/>
                <a:sym typeface="Candara"/>
              </a:defRPr>
            </a:lvl9pPr>
          </a:lstStyle>
          <a:p/>
        </p:txBody>
      </p:sp>
      <p:sp>
        <p:nvSpPr>
          <p:cNvPr id="65" name="Google Shape;65;p9"/>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6" name="Shape 66"/>
        <p:cNvGrpSpPr/>
        <p:nvPr/>
      </p:nvGrpSpPr>
      <p:grpSpPr>
        <a:xfrm>
          <a:off x="0" y="0"/>
          <a:ext cx="0" cy="0"/>
          <a:chOff x="0" y="0"/>
          <a:chExt cx="0" cy="0"/>
        </a:xfrm>
      </p:grpSpPr>
      <p:sp>
        <p:nvSpPr>
          <p:cNvPr id="67" name="Google Shape;67;p10"/>
          <p:cNvSpPr txBox="1"/>
          <p:nvPr>
            <p:ph idx="1" type="body"/>
          </p:nvPr>
        </p:nvSpPr>
        <p:spPr>
          <a:xfrm>
            <a:off x="319500" y="423057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68" name="Google Shape;68;p10"/>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eometr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10000"/>
            <a:ext cx="8520600" cy="6078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p:txBody>
      </p:sp>
      <p:sp>
        <p:nvSpPr>
          <p:cNvPr id="7" name="Google Shape;7;p1"/>
          <p:cNvSpPr txBox="1"/>
          <p:nvPr>
            <p:ph idx="1" type="body"/>
          </p:nvPr>
        </p:nvSpPr>
        <p:spPr>
          <a:xfrm>
            <a:off x="311700" y="1229875"/>
            <a:ext cx="8520600" cy="3339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indent="-317500" lvl="1" marL="9144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2pPr>
            <a:lvl3pPr indent="-317500" lvl="2" marL="13716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3pPr>
            <a:lvl4pPr indent="-317500" lvl="3" marL="18288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4pPr>
            <a:lvl5pPr indent="-317500" lvl="4" marL="22860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5pPr>
            <a:lvl6pPr indent="-317500" lvl="5" marL="27432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6pPr>
            <a:lvl7pPr indent="-317500" lvl="6" marL="32004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7pPr>
            <a:lvl8pPr indent="-317500" lvl="7" marL="36576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8pPr>
            <a:lvl9pPr indent="-317500" lvl="8" marL="41148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1"/>
                </a:solidFill>
                <a:latin typeface="Roboto"/>
                <a:ea typeface="Roboto"/>
                <a:cs typeface="Roboto"/>
                <a:sym typeface="Roboto"/>
              </a:defRPr>
            </a:lvl1pPr>
            <a:lvl2pPr lvl="1" algn="r">
              <a:buNone/>
              <a:defRPr sz="1000">
                <a:solidFill>
                  <a:schemeClr val="lt1"/>
                </a:solidFill>
                <a:latin typeface="Roboto"/>
                <a:ea typeface="Roboto"/>
                <a:cs typeface="Roboto"/>
                <a:sym typeface="Roboto"/>
              </a:defRPr>
            </a:lvl2pPr>
            <a:lvl3pPr lvl="2" algn="r">
              <a:buNone/>
              <a:defRPr sz="1000">
                <a:solidFill>
                  <a:schemeClr val="lt1"/>
                </a:solidFill>
                <a:latin typeface="Roboto"/>
                <a:ea typeface="Roboto"/>
                <a:cs typeface="Roboto"/>
                <a:sym typeface="Roboto"/>
              </a:defRPr>
            </a:lvl3pPr>
            <a:lvl4pPr lvl="3" algn="r">
              <a:buNone/>
              <a:defRPr sz="1000">
                <a:solidFill>
                  <a:schemeClr val="lt1"/>
                </a:solidFill>
                <a:latin typeface="Roboto"/>
                <a:ea typeface="Roboto"/>
                <a:cs typeface="Roboto"/>
                <a:sym typeface="Roboto"/>
              </a:defRPr>
            </a:lvl4pPr>
            <a:lvl5pPr lvl="4" algn="r">
              <a:buNone/>
              <a:defRPr sz="1000">
                <a:solidFill>
                  <a:schemeClr val="lt1"/>
                </a:solidFill>
                <a:latin typeface="Roboto"/>
                <a:ea typeface="Roboto"/>
                <a:cs typeface="Roboto"/>
                <a:sym typeface="Roboto"/>
              </a:defRPr>
            </a:lvl5pPr>
            <a:lvl6pPr lvl="5" algn="r">
              <a:buNone/>
              <a:defRPr sz="1000">
                <a:solidFill>
                  <a:schemeClr val="lt1"/>
                </a:solidFill>
                <a:latin typeface="Roboto"/>
                <a:ea typeface="Roboto"/>
                <a:cs typeface="Roboto"/>
                <a:sym typeface="Roboto"/>
              </a:defRPr>
            </a:lvl6pPr>
            <a:lvl7pPr lvl="6" algn="r">
              <a:buNone/>
              <a:defRPr sz="1000">
                <a:solidFill>
                  <a:schemeClr val="lt1"/>
                </a:solidFill>
                <a:latin typeface="Roboto"/>
                <a:ea typeface="Roboto"/>
                <a:cs typeface="Roboto"/>
                <a:sym typeface="Roboto"/>
              </a:defRPr>
            </a:lvl7pPr>
            <a:lvl8pPr lvl="7" algn="r">
              <a:buNone/>
              <a:defRPr sz="1000">
                <a:solidFill>
                  <a:schemeClr val="lt1"/>
                </a:solidFill>
                <a:latin typeface="Roboto"/>
                <a:ea typeface="Roboto"/>
                <a:cs typeface="Roboto"/>
                <a:sym typeface="Roboto"/>
              </a:defRPr>
            </a:lvl8pPr>
            <a:lvl9pPr lvl="8" algn="r">
              <a:buNone/>
              <a:defRPr sz="1000">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3"/>
          <p:cNvSpPr txBox="1"/>
          <p:nvPr>
            <p:ph type="ctrTitle"/>
          </p:nvPr>
        </p:nvSpPr>
        <p:spPr>
          <a:xfrm>
            <a:off x="598100" y="1264952"/>
            <a:ext cx="8222100" cy="1349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3200">
                <a:latin typeface="Chelsea Market"/>
                <a:ea typeface="Chelsea Market"/>
                <a:cs typeface="Chelsea Market"/>
                <a:sym typeface="Chelsea Market"/>
              </a:rPr>
              <a:t>Creating Great Online Content That People Want to Read and Share</a:t>
            </a:r>
            <a:endParaRPr sz="3200">
              <a:latin typeface="Chelsea Market"/>
              <a:ea typeface="Chelsea Market"/>
              <a:cs typeface="Chelsea Market"/>
              <a:sym typeface="Chelsea Market"/>
            </a:endParaRPr>
          </a:p>
        </p:txBody>
      </p:sp>
      <p:sp>
        <p:nvSpPr>
          <p:cNvPr id="86" name="Google Shape;86;p13"/>
          <p:cNvSpPr txBox="1"/>
          <p:nvPr>
            <p:ph idx="1" type="subTitle"/>
          </p:nvPr>
        </p:nvSpPr>
        <p:spPr>
          <a:xfrm>
            <a:off x="598100" y="2715932"/>
            <a:ext cx="8222100" cy="688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523"/>
              <a:buNone/>
            </a:pPr>
            <a:r>
              <a:rPr lang="en" sz="1800">
                <a:latin typeface="Candara"/>
                <a:ea typeface="Candara"/>
                <a:cs typeface="Candara"/>
                <a:sym typeface="Candara"/>
              </a:rPr>
              <a:t>Creating great online content that people want to read and share is one of the most important aspects of a content marketing strategy.</a:t>
            </a:r>
            <a:endParaRPr sz="1800">
              <a:latin typeface="Candara"/>
              <a:ea typeface="Candara"/>
              <a:cs typeface="Candara"/>
              <a:sym typeface="Candara"/>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2"/>
          <p:cNvSpPr txBox="1"/>
          <p:nvPr>
            <p:ph type="title"/>
          </p:nvPr>
        </p:nvSpPr>
        <p:spPr>
          <a:xfrm>
            <a:off x="311700" y="874213"/>
            <a:ext cx="8520600" cy="2030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3500"/>
              <a:t>Is digital content the most important form of marketing for businesses?</a:t>
            </a:r>
            <a:endParaRPr sz="3500"/>
          </a:p>
        </p:txBody>
      </p:sp>
      <p:sp>
        <p:nvSpPr>
          <p:cNvPr id="140" name="Google Shape;140;p22"/>
          <p:cNvSpPr txBox="1"/>
          <p:nvPr>
            <p:ph idx="1" type="body"/>
          </p:nvPr>
        </p:nvSpPr>
        <p:spPr>
          <a:xfrm>
            <a:off x="311700" y="2987388"/>
            <a:ext cx="8520600" cy="12819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 sz="1600"/>
              <a:t>Digital content has become an increasingly important form of marketing for businesses. This is due to the fact that digital content can be shared quickly and easily across social media platforms.</a:t>
            </a:r>
            <a:endParaRPr sz="16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3"/>
          <p:cNvSpPr txBox="1"/>
          <p:nvPr>
            <p:ph type="title"/>
          </p:nvPr>
        </p:nvSpPr>
        <p:spPr>
          <a:xfrm>
            <a:off x="311700" y="410000"/>
            <a:ext cx="8520600" cy="85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t>
            </a:r>
            <a:r>
              <a:rPr lang="en"/>
              <a:t>ips for creating a content marketing strategy that will work for your company</a:t>
            </a:r>
            <a:endParaRPr/>
          </a:p>
        </p:txBody>
      </p:sp>
      <p:sp>
        <p:nvSpPr>
          <p:cNvPr id="146" name="Google Shape;146;p23"/>
          <p:cNvSpPr txBox="1"/>
          <p:nvPr>
            <p:ph idx="1" type="body"/>
          </p:nvPr>
        </p:nvSpPr>
        <p:spPr>
          <a:xfrm>
            <a:off x="311700" y="1376550"/>
            <a:ext cx="8520600" cy="2980200"/>
          </a:xfrm>
          <a:prstGeom prst="rect">
            <a:avLst/>
          </a:prstGeom>
        </p:spPr>
        <p:txBody>
          <a:bodyPr anchorCtr="0" anchor="t" bIns="91425" lIns="91425" spcFirstLastPara="1" rIns="91425" wrap="square" tIns="91425">
            <a:normAutofit/>
          </a:bodyPr>
          <a:lstStyle/>
          <a:p>
            <a:pPr indent="-336550" lvl="0" marL="457200" rtl="0" algn="l">
              <a:spcBef>
                <a:spcPts val="0"/>
              </a:spcBef>
              <a:spcAft>
                <a:spcPts val="0"/>
              </a:spcAft>
              <a:buSzPts val="1700"/>
              <a:buChar char="●"/>
            </a:pPr>
            <a:r>
              <a:rPr lang="en"/>
              <a:t>T</a:t>
            </a:r>
            <a:r>
              <a:rPr lang="en"/>
              <a:t>hink about the audience you want to reach</a:t>
            </a:r>
            <a:endParaRPr/>
          </a:p>
          <a:p>
            <a:pPr indent="0" lvl="0" marL="457200" rtl="0" algn="l">
              <a:spcBef>
                <a:spcPts val="1200"/>
              </a:spcBef>
              <a:spcAft>
                <a:spcPts val="0"/>
              </a:spcAft>
              <a:buNone/>
            </a:pPr>
            <a:r>
              <a:t/>
            </a:r>
            <a:endParaRPr/>
          </a:p>
          <a:p>
            <a:pPr indent="-336550" lvl="0" marL="457200" rtl="0" algn="l">
              <a:spcBef>
                <a:spcPts val="1200"/>
              </a:spcBef>
              <a:spcAft>
                <a:spcPts val="0"/>
              </a:spcAft>
              <a:buSzPts val="1700"/>
              <a:buChar char="●"/>
            </a:pPr>
            <a:r>
              <a:rPr lang="en"/>
              <a:t>Consider your content's format</a:t>
            </a:r>
            <a:endParaRPr/>
          </a:p>
          <a:p>
            <a:pPr indent="0" lvl="0" marL="457200" rtl="0" algn="l">
              <a:spcBef>
                <a:spcPts val="1200"/>
              </a:spcBef>
              <a:spcAft>
                <a:spcPts val="0"/>
              </a:spcAft>
              <a:buNone/>
            </a:pPr>
            <a:r>
              <a:t/>
            </a:r>
            <a:endParaRPr/>
          </a:p>
          <a:p>
            <a:pPr indent="-336550" lvl="0" marL="457200" rtl="0" algn="l">
              <a:spcBef>
                <a:spcPts val="1200"/>
              </a:spcBef>
              <a:spcAft>
                <a:spcPts val="0"/>
              </a:spcAft>
              <a:buSzPts val="1700"/>
              <a:buChar char="●"/>
            </a:pPr>
            <a:r>
              <a:rPr lang="en"/>
              <a:t>Ensure that your content is optimized for search engines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4"/>
          <p:cNvSpPr txBox="1"/>
          <p:nvPr>
            <p:ph type="title"/>
          </p:nvPr>
        </p:nvSpPr>
        <p:spPr>
          <a:xfrm>
            <a:off x="311700" y="410000"/>
            <a:ext cx="8520600" cy="85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a:t>
            </a:r>
            <a:r>
              <a:rPr lang="en"/>
              <a:t>est practices for generating leads through content marketing</a:t>
            </a:r>
            <a:endParaRPr/>
          </a:p>
        </p:txBody>
      </p:sp>
      <p:sp>
        <p:nvSpPr>
          <p:cNvPr id="152" name="Google Shape;152;p24"/>
          <p:cNvSpPr txBox="1"/>
          <p:nvPr>
            <p:ph idx="1" type="body"/>
          </p:nvPr>
        </p:nvSpPr>
        <p:spPr>
          <a:xfrm>
            <a:off x="311700" y="1337625"/>
            <a:ext cx="8520600" cy="3019200"/>
          </a:xfrm>
          <a:prstGeom prst="rect">
            <a:avLst/>
          </a:prstGeom>
        </p:spPr>
        <p:txBody>
          <a:bodyPr anchorCtr="0" anchor="t" bIns="91425" lIns="91425" spcFirstLastPara="1" rIns="91425" wrap="square" tIns="91425">
            <a:normAutofit/>
          </a:bodyPr>
          <a:lstStyle/>
          <a:p>
            <a:pPr indent="-336550" lvl="0" marL="457200" rtl="0" algn="l">
              <a:spcBef>
                <a:spcPts val="0"/>
              </a:spcBef>
              <a:spcAft>
                <a:spcPts val="0"/>
              </a:spcAft>
              <a:buSzPts val="1700"/>
              <a:buChar char="●"/>
            </a:pPr>
            <a:r>
              <a:rPr lang="en"/>
              <a:t>C</a:t>
            </a:r>
            <a:r>
              <a:rPr lang="en"/>
              <a:t>reate blog posts focusing on helpful tips</a:t>
            </a:r>
            <a:endParaRPr/>
          </a:p>
          <a:p>
            <a:pPr indent="0" lvl="0" marL="457200" rtl="0" algn="l">
              <a:spcBef>
                <a:spcPts val="1200"/>
              </a:spcBef>
              <a:spcAft>
                <a:spcPts val="0"/>
              </a:spcAft>
              <a:buNone/>
            </a:pPr>
            <a:r>
              <a:t/>
            </a:r>
            <a:endParaRPr/>
          </a:p>
          <a:p>
            <a:pPr indent="-336550" lvl="0" marL="457200" rtl="0" algn="l">
              <a:spcBef>
                <a:spcPts val="1200"/>
              </a:spcBef>
              <a:spcAft>
                <a:spcPts val="0"/>
              </a:spcAft>
              <a:buSzPts val="1700"/>
              <a:buChar char="●"/>
            </a:pPr>
            <a:r>
              <a:rPr lang="en"/>
              <a:t>Create informative and interesting content</a:t>
            </a:r>
            <a:endParaRPr/>
          </a:p>
          <a:p>
            <a:pPr indent="0" lvl="0" marL="457200" rtl="0" algn="l">
              <a:spcBef>
                <a:spcPts val="1200"/>
              </a:spcBef>
              <a:spcAft>
                <a:spcPts val="0"/>
              </a:spcAft>
              <a:buNone/>
            </a:pPr>
            <a:r>
              <a:t/>
            </a:r>
            <a:endParaRPr/>
          </a:p>
          <a:p>
            <a:pPr indent="-336550" lvl="0" marL="457200" rtl="0" algn="l">
              <a:spcBef>
                <a:spcPts val="1200"/>
              </a:spcBef>
              <a:spcAft>
                <a:spcPts val="0"/>
              </a:spcAft>
              <a:buSzPts val="1700"/>
              <a:buChar char="●"/>
            </a:pPr>
            <a:r>
              <a:rPr lang="en"/>
              <a:t>Find what works best for your audience and website</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5"/>
          <p:cNvSpPr txBox="1"/>
          <p:nvPr>
            <p:ph type="title"/>
          </p:nvPr>
        </p:nvSpPr>
        <p:spPr>
          <a:xfrm>
            <a:off x="311700" y="410000"/>
            <a:ext cx="8520600" cy="85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t>
            </a:r>
            <a:r>
              <a:rPr lang="en"/>
              <a:t>ips for optimizing your website for search engine visibility</a:t>
            </a:r>
            <a:endParaRPr/>
          </a:p>
        </p:txBody>
      </p:sp>
      <p:sp>
        <p:nvSpPr>
          <p:cNvPr id="158" name="Google Shape;158;p25"/>
          <p:cNvSpPr txBox="1"/>
          <p:nvPr>
            <p:ph idx="1" type="body"/>
          </p:nvPr>
        </p:nvSpPr>
        <p:spPr>
          <a:xfrm>
            <a:off x="311700" y="1337625"/>
            <a:ext cx="8520600" cy="3019200"/>
          </a:xfrm>
          <a:prstGeom prst="rect">
            <a:avLst/>
          </a:prstGeom>
        </p:spPr>
        <p:txBody>
          <a:bodyPr anchorCtr="0" anchor="t" bIns="91425" lIns="91425" spcFirstLastPara="1" rIns="91425" wrap="square" tIns="91425">
            <a:normAutofit/>
          </a:bodyPr>
          <a:lstStyle/>
          <a:p>
            <a:pPr indent="-336550" lvl="0" marL="457200" rtl="0" algn="l">
              <a:spcBef>
                <a:spcPts val="0"/>
              </a:spcBef>
              <a:spcAft>
                <a:spcPts val="0"/>
              </a:spcAft>
              <a:buSzPts val="1700"/>
              <a:buAutoNum type="arabicPeriod"/>
            </a:pPr>
            <a:r>
              <a:rPr lang="en"/>
              <a:t>Make sure your website is optimized for mobile devices </a:t>
            </a:r>
            <a:endParaRPr/>
          </a:p>
          <a:p>
            <a:pPr indent="0" lvl="0" marL="457200" rtl="0" algn="l">
              <a:spcBef>
                <a:spcPts val="1200"/>
              </a:spcBef>
              <a:spcAft>
                <a:spcPts val="0"/>
              </a:spcAft>
              <a:buNone/>
            </a:pPr>
            <a:r>
              <a:t/>
            </a:r>
            <a:endParaRPr/>
          </a:p>
          <a:p>
            <a:pPr indent="-336550" lvl="0" marL="457200" rtl="0" algn="l">
              <a:spcBef>
                <a:spcPts val="1200"/>
              </a:spcBef>
              <a:spcAft>
                <a:spcPts val="0"/>
              </a:spcAft>
              <a:buSzPts val="1700"/>
              <a:buAutoNum type="arabicPeriod"/>
            </a:pPr>
            <a:r>
              <a:rPr lang="en"/>
              <a:t>Make sure your website is optimized for robots.txt</a:t>
            </a:r>
            <a:endParaRPr/>
          </a:p>
          <a:p>
            <a:pPr indent="0" lvl="0" marL="457200" rtl="0" algn="l">
              <a:spcBef>
                <a:spcPts val="1200"/>
              </a:spcBef>
              <a:spcAft>
                <a:spcPts val="0"/>
              </a:spcAft>
              <a:buNone/>
            </a:pPr>
            <a:r>
              <a:t/>
            </a:r>
            <a:endParaRPr/>
          </a:p>
          <a:p>
            <a:pPr indent="-336550" lvl="0" marL="457200" rtl="0" algn="l">
              <a:spcBef>
                <a:spcPts val="1200"/>
              </a:spcBef>
              <a:spcAft>
                <a:spcPts val="0"/>
              </a:spcAft>
              <a:buSzPts val="1700"/>
              <a:buAutoNum type="arabicPeriod"/>
            </a:pPr>
            <a:r>
              <a:rPr lang="en"/>
              <a:t>Use advertising to promote your content</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6"/>
          <p:cNvSpPr txBox="1"/>
          <p:nvPr>
            <p:ph type="title"/>
          </p:nvPr>
        </p:nvSpPr>
        <p:spPr>
          <a:xfrm>
            <a:off x="311700" y="874213"/>
            <a:ext cx="8520600" cy="2030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3500"/>
              <a:t>Is social media the most effective way to promote content?</a:t>
            </a:r>
            <a:endParaRPr sz="3500"/>
          </a:p>
        </p:txBody>
      </p:sp>
      <p:sp>
        <p:nvSpPr>
          <p:cNvPr id="164" name="Google Shape;164;p26"/>
          <p:cNvSpPr txBox="1"/>
          <p:nvPr>
            <p:ph idx="1" type="body"/>
          </p:nvPr>
        </p:nvSpPr>
        <p:spPr>
          <a:xfrm>
            <a:off x="311700" y="2987388"/>
            <a:ext cx="8520600" cy="1281900"/>
          </a:xfrm>
          <a:prstGeom prst="rect">
            <a:avLst/>
          </a:prstGeom>
        </p:spPr>
        <p:txBody>
          <a:bodyPr anchorCtr="0" anchor="t" bIns="91425" lIns="91425" spcFirstLastPara="1" rIns="91425" wrap="square" tIns="91425">
            <a:normAutofit/>
          </a:bodyPr>
          <a:lstStyle/>
          <a:p>
            <a:pPr indent="0" lvl="0" marL="0" rtl="0" algn="ctr">
              <a:lnSpc>
                <a:spcPct val="95000"/>
              </a:lnSpc>
              <a:spcBef>
                <a:spcPts val="0"/>
              </a:spcBef>
              <a:spcAft>
                <a:spcPts val="1200"/>
              </a:spcAft>
              <a:buNone/>
            </a:pPr>
            <a:r>
              <a:rPr lang="en" sz="1600"/>
              <a:t>When it comes to promoting content, social media is often seen as the most effective way to go. This is due to the fact that social media platforms are incredibly user-friendly and offer a wide array of tools that content creators can use to reach a wide audience.</a:t>
            </a:r>
            <a:endParaRPr sz="16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27"/>
          <p:cNvSpPr txBox="1"/>
          <p:nvPr>
            <p:ph type="title"/>
          </p:nvPr>
        </p:nvSpPr>
        <p:spPr>
          <a:xfrm>
            <a:off x="311700" y="410000"/>
            <a:ext cx="8520600" cy="85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a:t>C</a:t>
            </a:r>
            <a:r>
              <a:rPr lang="en"/>
              <a:t>ommon mistakes made when using social media to market content</a:t>
            </a:r>
            <a:endParaRPr/>
          </a:p>
        </p:txBody>
      </p:sp>
      <p:sp>
        <p:nvSpPr>
          <p:cNvPr id="170" name="Google Shape;170;p27"/>
          <p:cNvSpPr txBox="1"/>
          <p:nvPr>
            <p:ph idx="1" type="body"/>
          </p:nvPr>
        </p:nvSpPr>
        <p:spPr>
          <a:xfrm>
            <a:off x="311700" y="1404475"/>
            <a:ext cx="8520600" cy="2952300"/>
          </a:xfrm>
          <a:prstGeom prst="rect">
            <a:avLst/>
          </a:prstGeom>
        </p:spPr>
        <p:txBody>
          <a:bodyPr anchorCtr="0" anchor="t" bIns="91425" lIns="91425" spcFirstLastPara="1" rIns="91425" wrap="square" tIns="91425">
            <a:normAutofit/>
          </a:bodyPr>
          <a:lstStyle/>
          <a:p>
            <a:pPr indent="-336550" lvl="0" marL="457200" rtl="0" algn="l">
              <a:spcBef>
                <a:spcPts val="0"/>
              </a:spcBef>
              <a:spcAft>
                <a:spcPts val="0"/>
              </a:spcAft>
              <a:buSzPts val="1700"/>
              <a:buAutoNum type="arabicPeriod"/>
            </a:pPr>
            <a:r>
              <a:rPr lang="en"/>
              <a:t>Focusing on too many channels at once</a:t>
            </a:r>
            <a:br>
              <a:rPr lang="en"/>
            </a:br>
            <a:endParaRPr/>
          </a:p>
          <a:p>
            <a:pPr indent="-336550" lvl="0" marL="457200" rtl="0" algn="l">
              <a:spcBef>
                <a:spcPts val="0"/>
              </a:spcBef>
              <a:spcAft>
                <a:spcPts val="0"/>
              </a:spcAft>
              <a:buSzPts val="1700"/>
              <a:buAutoNum type="arabicPeriod"/>
            </a:pPr>
            <a:r>
              <a:rPr lang="en"/>
              <a:t>Failing to create engaging content</a:t>
            </a:r>
            <a:br>
              <a:rPr lang="en"/>
            </a:br>
            <a:endParaRPr/>
          </a:p>
          <a:p>
            <a:pPr indent="-336550" lvl="0" marL="457200" rtl="0" algn="l">
              <a:spcBef>
                <a:spcPts val="0"/>
              </a:spcBef>
              <a:spcAft>
                <a:spcPts val="0"/>
              </a:spcAft>
              <a:buSzPts val="1700"/>
              <a:buAutoNum type="arabicPeriod"/>
            </a:pPr>
            <a:r>
              <a:rPr lang="en"/>
              <a:t>Failing to measure the success of their content marketing </a:t>
            </a:r>
            <a:br>
              <a:rPr lang="en"/>
            </a:br>
            <a:endParaRPr/>
          </a:p>
          <a:p>
            <a:pPr indent="-336550" lvl="0" marL="457200" rtl="0" algn="l">
              <a:spcBef>
                <a:spcPts val="0"/>
              </a:spcBef>
              <a:spcAft>
                <a:spcPts val="0"/>
              </a:spcAft>
              <a:buSzPts val="1700"/>
              <a:buAutoNum type="arabicPeriod"/>
            </a:pPr>
            <a:r>
              <a:rPr lang="en"/>
              <a:t>Not using social media as a way to build relationships with their fans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8"/>
          <p:cNvSpPr txBox="1"/>
          <p:nvPr>
            <p:ph type="title"/>
          </p:nvPr>
        </p:nvSpPr>
        <p:spPr>
          <a:xfrm>
            <a:off x="311700" y="410000"/>
            <a:ext cx="8520600" cy="85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a:t>
            </a:r>
            <a:r>
              <a:rPr lang="en"/>
              <a:t>ffective methods for measuring the success of your content marketing campaigns</a:t>
            </a:r>
            <a:endParaRPr/>
          </a:p>
        </p:txBody>
      </p:sp>
      <p:sp>
        <p:nvSpPr>
          <p:cNvPr id="176" name="Google Shape;176;p28"/>
          <p:cNvSpPr txBox="1"/>
          <p:nvPr>
            <p:ph idx="1" type="body"/>
          </p:nvPr>
        </p:nvSpPr>
        <p:spPr>
          <a:xfrm>
            <a:off x="311700" y="1337625"/>
            <a:ext cx="8520600" cy="3019200"/>
          </a:xfrm>
          <a:prstGeom prst="rect">
            <a:avLst/>
          </a:prstGeom>
        </p:spPr>
        <p:txBody>
          <a:bodyPr anchorCtr="0" anchor="t" bIns="91425" lIns="91425" spcFirstLastPara="1" rIns="91425" wrap="square" tIns="91425">
            <a:normAutofit lnSpcReduction="10000"/>
          </a:bodyPr>
          <a:lstStyle/>
          <a:p>
            <a:pPr indent="-336550" lvl="0" marL="457200" rtl="0" algn="l">
              <a:spcBef>
                <a:spcPts val="0"/>
              </a:spcBef>
              <a:spcAft>
                <a:spcPts val="0"/>
              </a:spcAft>
              <a:buSzPts val="1700"/>
              <a:buChar char="●"/>
            </a:pPr>
            <a:r>
              <a:rPr lang="en"/>
              <a:t>Leads generated</a:t>
            </a:r>
            <a:endParaRPr/>
          </a:p>
          <a:p>
            <a:pPr indent="0" lvl="0" marL="457200" rtl="0" algn="l">
              <a:spcBef>
                <a:spcPts val="1200"/>
              </a:spcBef>
              <a:spcAft>
                <a:spcPts val="0"/>
              </a:spcAft>
              <a:buNone/>
            </a:pPr>
            <a:r>
              <a:t/>
            </a:r>
            <a:endParaRPr/>
          </a:p>
          <a:p>
            <a:pPr indent="-336550" lvl="0" marL="457200" rtl="0" algn="l">
              <a:spcBef>
                <a:spcPts val="1200"/>
              </a:spcBef>
              <a:spcAft>
                <a:spcPts val="0"/>
              </a:spcAft>
              <a:buSzPts val="1700"/>
              <a:buChar char="●"/>
            </a:pPr>
            <a:r>
              <a:rPr lang="en"/>
              <a:t>Conversions</a:t>
            </a:r>
            <a:endParaRPr/>
          </a:p>
          <a:p>
            <a:pPr indent="0" lvl="0" marL="457200" rtl="0" algn="l">
              <a:spcBef>
                <a:spcPts val="1200"/>
              </a:spcBef>
              <a:spcAft>
                <a:spcPts val="0"/>
              </a:spcAft>
              <a:buNone/>
            </a:pPr>
            <a:r>
              <a:t/>
            </a:r>
            <a:endParaRPr/>
          </a:p>
          <a:p>
            <a:pPr indent="-336550" lvl="0" marL="457200" rtl="0" algn="l">
              <a:spcBef>
                <a:spcPts val="1200"/>
              </a:spcBef>
              <a:spcAft>
                <a:spcPts val="0"/>
              </a:spcAft>
              <a:buSzPts val="1700"/>
              <a:buChar char="●"/>
            </a:pPr>
            <a:r>
              <a:rPr lang="en"/>
              <a:t>Engagement rate</a:t>
            </a:r>
            <a:endParaRPr/>
          </a:p>
          <a:p>
            <a:pPr indent="0" lvl="0" marL="457200" rtl="0" algn="l">
              <a:spcBef>
                <a:spcPts val="1200"/>
              </a:spcBef>
              <a:spcAft>
                <a:spcPts val="0"/>
              </a:spcAft>
              <a:buNone/>
            </a:pPr>
            <a:r>
              <a:t/>
            </a:r>
            <a:endParaRPr/>
          </a:p>
          <a:p>
            <a:pPr indent="-336550" lvl="0" marL="457200" rtl="0" algn="l">
              <a:spcBef>
                <a:spcPts val="1200"/>
              </a:spcBef>
              <a:spcAft>
                <a:spcPts val="0"/>
              </a:spcAft>
              <a:buSzPts val="1700"/>
              <a:buChar char="●"/>
            </a:pPr>
            <a:r>
              <a:rPr lang="en"/>
              <a:t>KPIs (key performance indicators)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9"/>
          <p:cNvSpPr txBox="1"/>
          <p:nvPr>
            <p:ph type="title"/>
          </p:nvPr>
        </p:nvSpPr>
        <p:spPr>
          <a:xfrm>
            <a:off x="311700" y="410000"/>
            <a:ext cx="8520600" cy="85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Tips and a</a:t>
            </a:r>
            <a:r>
              <a:rPr lang="en"/>
              <a:t>dvice for aspiring online content creators who are just starting</a:t>
            </a:r>
            <a:endParaRPr/>
          </a:p>
        </p:txBody>
      </p:sp>
      <p:sp>
        <p:nvSpPr>
          <p:cNvPr id="182" name="Google Shape;182;p29"/>
          <p:cNvSpPr txBox="1"/>
          <p:nvPr>
            <p:ph idx="1" type="body"/>
          </p:nvPr>
        </p:nvSpPr>
        <p:spPr>
          <a:xfrm>
            <a:off x="311700" y="1337625"/>
            <a:ext cx="8520600" cy="3019200"/>
          </a:xfrm>
          <a:prstGeom prst="rect">
            <a:avLst/>
          </a:prstGeom>
        </p:spPr>
        <p:txBody>
          <a:bodyPr anchorCtr="0" anchor="t" bIns="91425" lIns="91425" spcFirstLastPara="1" rIns="91425" wrap="square" tIns="91425">
            <a:normAutofit/>
          </a:bodyPr>
          <a:lstStyle/>
          <a:p>
            <a:pPr indent="-336550" lvl="0" marL="457200" rtl="0" algn="l">
              <a:spcBef>
                <a:spcPts val="0"/>
              </a:spcBef>
              <a:spcAft>
                <a:spcPts val="0"/>
              </a:spcAft>
              <a:buSzPts val="1700"/>
              <a:buAutoNum type="arabicPeriod"/>
            </a:pPr>
            <a:r>
              <a:rPr lang="en"/>
              <a:t>Start with a topic you're interested in</a:t>
            </a:r>
            <a:br>
              <a:rPr lang="en"/>
            </a:br>
            <a:endParaRPr/>
          </a:p>
          <a:p>
            <a:pPr indent="-336550" lvl="0" marL="457200" rtl="0" algn="l">
              <a:spcBef>
                <a:spcPts val="0"/>
              </a:spcBef>
              <a:spcAft>
                <a:spcPts val="0"/>
              </a:spcAft>
              <a:buSzPts val="1700"/>
              <a:buAutoNum type="arabicPeriod"/>
            </a:pPr>
            <a:r>
              <a:rPr lang="en"/>
              <a:t>Strive for quality over quantity</a:t>
            </a:r>
            <a:br>
              <a:rPr lang="en"/>
            </a:br>
            <a:endParaRPr/>
          </a:p>
          <a:p>
            <a:pPr indent="-336550" lvl="0" marL="457200" rtl="0" algn="l">
              <a:spcBef>
                <a:spcPts val="0"/>
              </a:spcBef>
              <a:spcAft>
                <a:spcPts val="0"/>
              </a:spcAft>
              <a:buSzPts val="1700"/>
              <a:buAutoNum type="arabicPeriod"/>
            </a:pPr>
            <a:r>
              <a:rPr lang="en"/>
              <a:t>Be patient</a:t>
            </a:r>
            <a:br>
              <a:rPr lang="en"/>
            </a:br>
            <a:endParaRPr/>
          </a:p>
          <a:p>
            <a:pPr indent="-336550" lvl="0" marL="457200" rtl="0" algn="l">
              <a:spcBef>
                <a:spcPts val="0"/>
              </a:spcBef>
              <a:spcAft>
                <a:spcPts val="0"/>
              </a:spcAft>
              <a:buSzPts val="1700"/>
              <a:buAutoNum type="arabicPeriod"/>
            </a:pPr>
            <a:r>
              <a:rPr lang="en"/>
              <a:t>Don't be afraid to experiment </a:t>
            </a:r>
            <a:br>
              <a:rPr lang="en"/>
            </a:br>
            <a:endParaRPr/>
          </a:p>
          <a:p>
            <a:pPr indent="-336550" lvl="0" marL="457200" rtl="0" algn="l">
              <a:spcBef>
                <a:spcPts val="0"/>
              </a:spcBef>
              <a:spcAft>
                <a:spcPts val="0"/>
              </a:spcAft>
              <a:buSzPts val="1700"/>
              <a:buAutoNum type="arabicPeriod"/>
            </a:pPr>
            <a:r>
              <a:rPr lang="en"/>
              <a:t>Don't be afraid to ask for help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30"/>
          <p:cNvSpPr txBox="1"/>
          <p:nvPr>
            <p:ph type="title"/>
          </p:nvPr>
        </p:nvSpPr>
        <p:spPr>
          <a:xfrm>
            <a:off x="311700" y="410000"/>
            <a:ext cx="8520600" cy="85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 can great content be the key to success in today's online world?</a:t>
            </a:r>
            <a:endParaRPr/>
          </a:p>
        </p:txBody>
      </p:sp>
      <p:sp>
        <p:nvSpPr>
          <p:cNvPr id="188" name="Google Shape;188;p30"/>
          <p:cNvSpPr txBox="1"/>
          <p:nvPr>
            <p:ph idx="1" type="body"/>
          </p:nvPr>
        </p:nvSpPr>
        <p:spPr>
          <a:xfrm>
            <a:off x="311700" y="1337625"/>
            <a:ext cx="8520600" cy="3019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answer, as with most things in life, is nuanced. But some general truths stand the test of time. </a:t>
            </a:r>
            <a:endParaRPr/>
          </a:p>
          <a:p>
            <a:pPr indent="-336550" lvl="0" marL="457200" rtl="0" algn="l">
              <a:spcBef>
                <a:spcPts val="1200"/>
              </a:spcBef>
              <a:spcAft>
                <a:spcPts val="0"/>
              </a:spcAft>
              <a:buSzPts val="1700"/>
              <a:buAutoNum type="arabicPeriod"/>
            </a:pPr>
            <a:r>
              <a:rPr lang="en"/>
              <a:t>People will consume content that resonates with them and helps them understand or solve a problem. </a:t>
            </a:r>
            <a:endParaRPr/>
          </a:p>
          <a:p>
            <a:pPr indent="-336550" lvl="0" marL="457200" rtl="0" algn="l">
              <a:spcBef>
                <a:spcPts val="0"/>
              </a:spcBef>
              <a:spcAft>
                <a:spcPts val="0"/>
              </a:spcAft>
              <a:buSzPts val="1700"/>
              <a:buAutoNum type="arabicPeriod"/>
            </a:pPr>
            <a:r>
              <a:rPr lang="en"/>
              <a:t>Well-written and easy-to-understand content are more likely to be shared and interacted with. </a:t>
            </a:r>
            <a:endParaRPr/>
          </a:p>
          <a:p>
            <a:pPr indent="-336550" lvl="0" marL="457200" rtl="0" algn="l">
              <a:spcBef>
                <a:spcPts val="0"/>
              </a:spcBef>
              <a:spcAft>
                <a:spcPts val="0"/>
              </a:spcAft>
              <a:buSzPts val="1700"/>
              <a:buAutoNum type="arabicPeriod"/>
            </a:pPr>
            <a:r>
              <a:rPr lang="en"/>
              <a:t>Creating great content is a marathon, not a sprint.</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31"/>
          <p:cNvSpPr txBox="1"/>
          <p:nvPr>
            <p:ph type="title"/>
          </p:nvPr>
        </p:nvSpPr>
        <p:spPr>
          <a:xfrm>
            <a:off x="490250" y="526350"/>
            <a:ext cx="56187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2500"/>
              <a:t>It takes a lot of creativity and skill to produce content that attracts and holds an audience’s attention. If you want your content to reach a wide audience, it needs to be well-written, informative, and persuasive.</a:t>
            </a:r>
            <a:endParaRPr sz="25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4"/>
          <p:cNvSpPr txBox="1"/>
          <p:nvPr>
            <p:ph type="title"/>
          </p:nvPr>
        </p:nvSpPr>
        <p:spPr>
          <a:xfrm>
            <a:off x="311700" y="410000"/>
            <a:ext cx="8520600" cy="858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SzPts val="990"/>
              <a:buNone/>
            </a:pPr>
            <a:r>
              <a:rPr lang="en">
                <a:latin typeface="Chelsea Market"/>
                <a:ea typeface="Chelsea Market"/>
                <a:cs typeface="Chelsea Market"/>
                <a:sym typeface="Chelsea Market"/>
              </a:rPr>
              <a:t>C</a:t>
            </a:r>
            <a:r>
              <a:rPr lang="en">
                <a:latin typeface="Chelsea Market"/>
                <a:ea typeface="Chelsea Market"/>
                <a:cs typeface="Chelsea Market"/>
                <a:sym typeface="Chelsea Market"/>
              </a:rPr>
              <a:t>ommon challenges that content creators face</a:t>
            </a:r>
            <a:endParaRPr>
              <a:latin typeface="Chelsea Market"/>
              <a:ea typeface="Chelsea Market"/>
              <a:cs typeface="Chelsea Market"/>
              <a:sym typeface="Chelsea Market"/>
            </a:endParaRPr>
          </a:p>
        </p:txBody>
      </p:sp>
      <p:sp>
        <p:nvSpPr>
          <p:cNvPr id="92" name="Google Shape;92;p14"/>
          <p:cNvSpPr txBox="1"/>
          <p:nvPr>
            <p:ph idx="1" type="body"/>
          </p:nvPr>
        </p:nvSpPr>
        <p:spPr>
          <a:xfrm>
            <a:off x="311700" y="1337625"/>
            <a:ext cx="8520600" cy="3019200"/>
          </a:xfrm>
          <a:prstGeom prst="rect">
            <a:avLst/>
          </a:prstGeom>
        </p:spPr>
        <p:txBody>
          <a:bodyPr anchorCtr="0" anchor="t" bIns="91425" lIns="91425" spcFirstLastPara="1" rIns="91425" wrap="square" tIns="91425">
            <a:normAutofit/>
          </a:bodyPr>
          <a:lstStyle/>
          <a:p>
            <a:pPr indent="-336550" lvl="0" marL="457200" rtl="0" algn="l">
              <a:spcBef>
                <a:spcPts val="0"/>
              </a:spcBef>
              <a:spcAft>
                <a:spcPts val="0"/>
              </a:spcAft>
              <a:buSzPts val="1700"/>
              <a:buChar char="●"/>
            </a:pPr>
            <a:r>
              <a:rPr lang="en"/>
              <a:t>C</a:t>
            </a:r>
            <a:r>
              <a:rPr lang="en"/>
              <a:t>oming up with ideas for new content</a:t>
            </a:r>
            <a:br>
              <a:rPr lang="en"/>
            </a:br>
            <a:endParaRPr/>
          </a:p>
          <a:p>
            <a:pPr indent="-336550" lvl="0" marL="457200" rtl="0" algn="l">
              <a:spcBef>
                <a:spcPts val="0"/>
              </a:spcBef>
              <a:spcAft>
                <a:spcPts val="0"/>
              </a:spcAft>
              <a:buSzPts val="1700"/>
              <a:buChar char="●"/>
            </a:pPr>
            <a:r>
              <a:rPr lang="en"/>
              <a:t>Producing high-quality content</a:t>
            </a:r>
            <a:br>
              <a:rPr lang="en"/>
            </a:br>
            <a:endParaRPr/>
          </a:p>
          <a:p>
            <a:pPr indent="-336550" lvl="0" marL="457200" rtl="0" algn="l">
              <a:spcBef>
                <a:spcPts val="0"/>
              </a:spcBef>
              <a:spcAft>
                <a:spcPts val="0"/>
              </a:spcAft>
              <a:buSzPts val="1700"/>
              <a:buChar char="●"/>
            </a:pPr>
            <a:r>
              <a:rPr lang="en"/>
              <a:t>Getting their content noticed</a:t>
            </a:r>
            <a:br>
              <a:rPr lang="en"/>
            </a:br>
            <a:endParaRPr/>
          </a:p>
          <a:p>
            <a:pPr indent="-336550" lvl="0" marL="457200" rtl="0" algn="l">
              <a:spcBef>
                <a:spcPts val="0"/>
              </a:spcBef>
              <a:spcAft>
                <a:spcPts val="0"/>
              </a:spcAft>
              <a:buSzPts val="1700"/>
              <a:buChar char="●"/>
            </a:pPr>
            <a:r>
              <a:rPr lang="en"/>
              <a:t>Promoting their content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5"/>
          <p:cNvSpPr txBox="1"/>
          <p:nvPr>
            <p:ph type="title"/>
          </p:nvPr>
        </p:nvSpPr>
        <p:spPr>
          <a:xfrm>
            <a:off x="311700" y="410000"/>
            <a:ext cx="8520600" cy="85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t>
            </a:r>
            <a:r>
              <a:rPr lang="en"/>
              <a:t>ost common mistakes made when creating online content</a:t>
            </a:r>
            <a:endParaRPr/>
          </a:p>
        </p:txBody>
      </p:sp>
      <p:sp>
        <p:nvSpPr>
          <p:cNvPr id="98" name="Google Shape;98;p15"/>
          <p:cNvSpPr txBox="1"/>
          <p:nvPr>
            <p:ph idx="1" type="body"/>
          </p:nvPr>
        </p:nvSpPr>
        <p:spPr>
          <a:xfrm>
            <a:off x="311700" y="1423050"/>
            <a:ext cx="8520600" cy="2998800"/>
          </a:xfrm>
          <a:prstGeom prst="rect">
            <a:avLst/>
          </a:prstGeom>
        </p:spPr>
        <p:txBody>
          <a:bodyPr anchorCtr="0" anchor="t" bIns="91425" lIns="91425" spcFirstLastPara="1" rIns="91425" wrap="square" tIns="91425">
            <a:normAutofit fontScale="85000" lnSpcReduction="20000"/>
          </a:bodyPr>
          <a:lstStyle/>
          <a:p>
            <a:pPr indent="-320357" lvl="0" marL="457200" rtl="0" algn="l">
              <a:spcBef>
                <a:spcPts val="0"/>
              </a:spcBef>
              <a:spcAft>
                <a:spcPts val="0"/>
              </a:spcAft>
              <a:buSzPct val="100000"/>
              <a:buChar char="●"/>
            </a:pPr>
            <a:r>
              <a:rPr lang="en"/>
              <a:t>Choosing the wrong platform </a:t>
            </a:r>
            <a:endParaRPr/>
          </a:p>
          <a:p>
            <a:pPr indent="-320357" lvl="0" marL="457200" rtl="0" algn="l">
              <a:spcBef>
                <a:spcPts val="0"/>
              </a:spcBef>
              <a:spcAft>
                <a:spcPts val="0"/>
              </a:spcAft>
              <a:buSzPct val="100000"/>
              <a:buChar char="●"/>
            </a:pPr>
            <a:r>
              <a:rPr lang="en"/>
              <a:t>Not planning correctly </a:t>
            </a:r>
            <a:endParaRPr/>
          </a:p>
          <a:p>
            <a:pPr indent="-320357" lvl="0" marL="457200" rtl="0" algn="l">
              <a:spcBef>
                <a:spcPts val="0"/>
              </a:spcBef>
              <a:spcAft>
                <a:spcPts val="0"/>
              </a:spcAft>
              <a:buSzPct val="100000"/>
              <a:buChar char="●"/>
            </a:pPr>
            <a:r>
              <a:rPr lang="en"/>
              <a:t>Failing to research </a:t>
            </a:r>
            <a:endParaRPr/>
          </a:p>
          <a:p>
            <a:pPr indent="-320357" lvl="0" marL="457200" rtl="0" algn="l">
              <a:spcBef>
                <a:spcPts val="0"/>
              </a:spcBef>
              <a:spcAft>
                <a:spcPts val="0"/>
              </a:spcAft>
              <a:buSzPct val="100000"/>
              <a:buChar char="●"/>
            </a:pPr>
            <a:r>
              <a:rPr lang="en"/>
              <a:t>Using unprofessional language </a:t>
            </a:r>
            <a:endParaRPr/>
          </a:p>
          <a:p>
            <a:pPr indent="-320357" lvl="0" marL="457200" rtl="0" algn="l">
              <a:spcBef>
                <a:spcPts val="0"/>
              </a:spcBef>
              <a:spcAft>
                <a:spcPts val="0"/>
              </a:spcAft>
              <a:buSzPct val="100000"/>
              <a:buChar char="●"/>
            </a:pPr>
            <a:r>
              <a:rPr lang="en"/>
              <a:t>Not taking the time to review your content </a:t>
            </a:r>
            <a:endParaRPr/>
          </a:p>
          <a:p>
            <a:pPr indent="-320357" lvl="0" marL="457200" rtl="0" algn="l">
              <a:spcBef>
                <a:spcPts val="0"/>
              </a:spcBef>
              <a:spcAft>
                <a:spcPts val="0"/>
              </a:spcAft>
              <a:buSzPct val="100000"/>
              <a:buChar char="●"/>
            </a:pPr>
            <a:r>
              <a:rPr lang="en"/>
              <a:t>Not using targeted images </a:t>
            </a:r>
            <a:endParaRPr/>
          </a:p>
          <a:p>
            <a:pPr indent="-320357" lvl="0" marL="457200" rtl="0" algn="l">
              <a:spcBef>
                <a:spcPts val="0"/>
              </a:spcBef>
              <a:spcAft>
                <a:spcPts val="0"/>
              </a:spcAft>
              <a:buSzPct val="100000"/>
              <a:buChar char="●"/>
            </a:pPr>
            <a:r>
              <a:rPr lang="en"/>
              <a:t>Not using keywords </a:t>
            </a:r>
            <a:endParaRPr/>
          </a:p>
          <a:p>
            <a:pPr indent="-320357" lvl="0" marL="457200" rtl="0" algn="l">
              <a:spcBef>
                <a:spcPts val="0"/>
              </a:spcBef>
              <a:spcAft>
                <a:spcPts val="0"/>
              </a:spcAft>
              <a:buSzPct val="100000"/>
              <a:buChar char="●"/>
            </a:pPr>
            <a:r>
              <a:rPr lang="en"/>
              <a:t>Not keeping track of Google updates </a:t>
            </a:r>
            <a:endParaRPr/>
          </a:p>
          <a:p>
            <a:pPr indent="-320357" lvl="0" marL="457200" rtl="0" algn="l">
              <a:spcBef>
                <a:spcPts val="0"/>
              </a:spcBef>
              <a:spcAft>
                <a:spcPts val="0"/>
              </a:spcAft>
              <a:buSzPct val="100000"/>
              <a:buChar char="●"/>
            </a:pPr>
            <a:r>
              <a:rPr lang="en"/>
              <a:t>Not securing your content</a:t>
            </a:r>
            <a:endParaRPr/>
          </a:p>
          <a:p>
            <a:pPr indent="-320357" lvl="0" marL="457200" rtl="0" algn="l">
              <a:spcBef>
                <a:spcPts val="0"/>
              </a:spcBef>
              <a:spcAft>
                <a:spcPts val="0"/>
              </a:spcAft>
              <a:buSzPct val="100000"/>
              <a:buChar char="●"/>
            </a:pPr>
            <a:r>
              <a:rPr lang="en"/>
              <a:t>Not using correct grammar </a:t>
            </a:r>
            <a:endParaRPr/>
          </a:p>
          <a:p>
            <a:pPr indent="-320357" lvl="0" marL="457200" rtl="0" algn="l">
              <a:spcBef>
                <a:spcPts val="0"/>
              </a:spcBef>
              <a:spcAft>
                <a:spcPts val="0"/>
              </a:spcAft>
              <a:buSzPct val="100000"/>
              <a:buChar char="●"/>
            </a:pPr>
            <a:r>
              <a:rPr lang="en"/>
              <a:t>Not using correct spelling</a:t>
            </a:r>
            <a:endParaRPr/>
          </a:p>
          <a:p>
            <a:pPr indent="-320357" lvl="0" marL="457200" rtl="0" algn="l">
              <a:spcBef>
                <a:spcPts val="0"/>
              </a:spcBef>
              <a:spcAft>
                <a:spcPts val="0"/>
              </a:spcAft>
              <a:buSzPct val="100000"/>
              <a:buChar char="●"/>
            </a:pPr>
            <a:r>
              <a:rPr lang="en"/>
              <a:t>Not checking for typos </a:t>
            </a:r>
            <a:endParaRPr/>
          </a:p>
          <a:p>
            <a:pPr indent="-320357" lvl="0" marL="457200" rtl="0" algn="l">
              <a:spcBef>
                <a:spcPts val="0"/>
              </a:spcBef>
              <a:spcAft>
                <a:spcPts val="0"/>
              </a:spcAft>
              <a:buSzPct val="100000"/>
              <a:buChar char="●"/>
            </a:pPr>
            <a:r>
              <a:rPr lang="en"/>
              <a:t>Not following the advice of others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6"/>
          <p:cNvSpPr txBox="1"/>
          <p:nvPr>
            <p:ph type="title"/>
          </p:nvPr>
        </p:nvSpPr>
        <p:spPr>
          <a:xfrm>
            <a:off x="311700" y="410000"/>
            <a:ext cx="8520600" cy="85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 can you tailor your content to appeal to your target audience?</a:t>
            </a:r>
            <a:endParaRPr/>
          </a:p>
        </p:txBody>
      </p:sp>
      <p:sp>
        <p:nvSpPr>
          <p:cNvPr id="104" name="Google Shape;104;p16"/>
          <p:cNvSpPr txBox="1"/>
          <p:nvPr>
            <p:ph idx="1" type="body"/>
          </p:nvPr>
        </p:nvSpPr>
        <p:spPr>
          <a:xfrm>
            <a:off x="311700" y="1413775"/>
            <a:ext cx="8520600" cy="2943000"/>
          </a:xfrm>
          <a:prstGeom prst="rect">
            <a:avLst/>
          </a:prstGeom>
        </p:spPr>
        <p:txBody>
          <a:bodyPr anchorCtr="0" anchor="t" bIns="91425" lIns="91425" spcFirstLastPara="1" rIns="91425" wrap="square" tIns="91425">
            <a:normAutofit/>
          </a:bodyPr>
          <a:lstStyle/>
          <a:p>
            <a:pPr indent="-336550" lvl="0" marL="457200" rtl="0" algn="l">
              <a:spcBef>
                <a:spcPts val="0"/>
              </a:spcBef>
              <a:spcAft>
                <a:spcPts val="0"/>
              </a:spcAft>
              <a:buSzPts val="1700"/>
              <a:buAutoNum type="arabicPeriod"/>
            </a:pPr>
            <a:r>
              <a:rPr lang="en"/>
              <a:t>Research the target audience</a:t>
            </a:r>
            <a:br>
              <a:rPr lang="en"/>
            </a:br>
            <a:endParaRPr/>
          </a:p>
          <a:p>
            <a:pPr indent="-336550" lvl="0" marL="457200" rtl="0" algn="l">
              <a:spcBef>
                <a:spcPts val="0"/>
              </a:spcBef>
              <a:spcAft>
                <a:spcPts val="0"/>
              </a:spcAft>
              <a:buSzPts val="1700"/>
              <a:buAutoNum type="arabicPeriod"/>
            </a:pPr>
            <a:r>
              <a:rPr lang="en"/>
              <a:t>Tailor the content to the target audience </a:t>
            </a:r>
            <a:br>
              <a:rPr lang="en"/>
            </a:br>
            <a:endParaRPr/>
          </a:p>
          <a:p>
            <a:pPr indent="-336550" lvl="0" marL="457200" rtl="0" algn="l">
              <a:spcBef>
                <a:spcPts val="0"/>
              </a:spcBef>
              <a:spcAft>
                <a:spcPts val="0"/>
              </a:spcAft>
              <a:buSzPts val="1700"/>
              <a:buAutoNum type="arabicPeriod"/>
            </a:pPr>
            <a:r>
              <a:rPr lang="en"/>
              <a:t>Use keywords and phrases that are relevant to your target audience</a:t>
            </a:r>
            <a:br>
              <a:rPr lang="en"/>
            </a:br>
            <a:endParaRPr/>
          </a:p>
          <a:p>
            <a:pPr indent="-336550" lvl="0" marL="457200" rtl="0" algn="l">
              <a:spcBef>
                <a:spcPts val="0"/>
              </a:spcBef>
              <a:spcAft>
                <a:spcPts val="0"/>
              </a:spcAft>
              <a:buSzPts val="1700"/>
              <a:buAutoNum type="arabicPeriod"/>
            </a:pPr>
            <a:r>
              <a:rPr lang="en"/>
              <a:t>Use images and videos that are relevant to your target audience </a:t>
            </a:r>
            <a:br>
              <a:rPr lang="en"/>
            </a:br>
            <a:endParaRPr/>
          </a:p>
          <a:p>
            <a:pPr indent="-336550" lvl="0" marL="457200" rtl="0" algn="l">
              <a:spcBef>
                <a:spcPts val="0"/>
              </a:spcBef>
              <a:spcAft>
                <a:spcPts val="0"/>
              </a:spcAft>
              <a:buSzPts val="1700"/>
              <a:buAutoNum type="arabicPeriod"/>
            </a:pPr>
            <a:r>
              <a:rPr lang="en"/>
              <a:t>Make sure your content is easy to read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17"/>
          <p:cNvSpPr txBox="1"/>
          <p:nvPr>
            <p:ph type="title"/>
          </p:nvPr>
        </p:nvSpPr>
        <p:spPr>
          <a:xfrm>
            <a:off x="311700" y="410000"/>
            <a:ext cx="8520600" cy="85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t>
            </a:r>
            <a:r>
              <a:rPr lang="en"/>
              <a:t>uccessful methods for promoting and distributing your content</a:t>
            </a:r>
            <a:endParaRPr/>
          </a:p>
        </p:txBody>
      </p:sp>
      <p:sp>
        <p:nvSpPr>
          <p:cNvPr id="110" name="Google Shape;110;p17"/>
          <p:cNvSpPr txBox="1"/>
          <p:nvPr>
            <p:ph idx="1" type="body"/>
          </p:nvPr>
        </p:nvSpPr>
        <p:spPr>
          <a:xfrm>
            <a:off x="311700" y="1469575"/>
            <a:ext cx="8520600" cy="2887200"/>
          </a:xfrm>
          <a:prstGeom prst="rect">
            <a:avLst/>
          </a:prstGeom>
        </p:spPr>
        <p:txBody>
          <a:bodyPr anchorCtr="0" anchor="t" bIns="91425" lIns="91425" spcFirstLastPara="1" rIns="91425" wrap="square" tIns="91425">
            <a:normAutofit lnSpcReduction="20000"/>
          </a:bodyPr>
          <a:lstStyle/>
          <a:p>
            <a:pPr indent="-336550" lvl="0" marL="457200" rtl="0" algn="l">
              <a:spcBef>
                <a:spcPts val="0"/>
              </a:spcBef>
              <a:spcAft>
                <a:spcPts val="0"/>
              </a:spcAft>
              <a:buSzPts val="1700"/>
              <a:buAutoNum type="arabicPeriod"/>
            </a:pPr>
            <a:r>
              <a:rPr lang="en"/>
              <a:t>SEO </a:t>
            </a:r>
            <a:endParaRPr/>
          </a:p>
          <a:p>
            <a:pPr indent="0" lvl="0" marL="457200" rtl="0" algn="l">
              <a:spcBef>
                <a:spcPts val="1200"/>
              </a:spcBef>
              <a:spcAft>
                <a:spcPts val="0"/>
              </a:spcAft>
              <a:buNone/>
            </a:pPr>
            <a:r>
              <a:t/>
            </a:r>
            <a:endParaRPr/>
          </a:p>
          <a:p>
            <a:pPr indent="-336550" lvl="0" marL="457200" rtl="0" algn="l">
              <a:spcBef>
                <a:spcPts val="1200"/>
              </a:spcBef>
              <a:spcAft>
                <a:spcPts val="0"/>
              </a:spcAft>
              <a:buSzPts val="1700"/>
              <a:buAutoNum type="arabicPeriod"/>
            </a:pPr>
            <a:r>
              <a:rPr lang="en"/>
              <a:t>PR</a:t>
            </a:r>
            <a:endParaRPr/>
          </a:p>
          <a:p>
            <a:pPr indent="0" lvl="0" marL="457200" rtl="0" algn="l">
              <a:spcBef>
                <a:spcPts val="1200"/>
              </a:spcBef>
              <a:spcAft>
                <a:spcPts val="0"/>
              </a:spcAft>
              <a:buNone/>
            </a:pPr>
            <a:r>
              <a:t/>
            </a:r>
            <a:endParaRPr/>
          </a:p>
          <a:p>
            <a:pPr indent="-336550" lvl="0" marL="457200" rtl="0" algn="l">
              <a:spcBef>
                <a:spcPts val="1200"/>
              </a:spcBef>
              <a:spcAft>
                <a:spcPts val="0"/>
              </a:spcAft>
              <a:buSzPts val="1700"/>
              <a:buAutoNum type="arabicPeriod"/>
            </a:pPr>
            <a:r>
              <a:rPr lang="en"/>
              <a:t>Creatively </a:t>
            </a:r>
            <a:endParaRPr/>
          </a:p>
          <a:p>
            <a:pPr indent="0" lvl="0" marL="457200" rtl="0" algn="l">
              <a:spcBef>
                <a:spcPts val="1200"/>
              </a:spcBef>
              <a:spcAft>
                <a:spcPts val="0"/>
              </a:spcAft>
              <a:buNone/>
            </a:pPr>
            <a:r>
              <a:t/>
            </a:r>
            <a:endParaRPr/>
          </a:p>
          <a:p>
            <a:pPr indent="-336550" lvl="0" marL="457200" rtl="0" algn="l">
              <a:spcBef>
                <a:spcPts val="1200"/>
              </a:spcBef>
              <a:spcAft>
                <a:spcPts val="0"/>
              </a:spcAft>
              <a:buSzPts val="1700"/>
              <a:buAutoNum type="arabicPeriod"/>
            </a:pPr>
            <a:r>
              <a:rPr lang="en"/>
              <a:t>Paid Advertising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8"/>
          <p:cNvSpPr txBox="1"/>
          <p:nvPr>
            <p:ph type="title"/>
          </p:nvPr>
        </p:nvSpPr>
        <p:spPr>
          <a:xfrm>
            <a:off x="311700" y="410000"/>
            <a:ext cx="8520600" cy="85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a:t>
            </a:r>
            <a:r>
              <a:rPr lang="en"/>
              <a:t>ffective techniques for growing and monetizing your online content</a:t>
            </a:r>
            <a:endParaRPr/>
          </a:p>
        </p:txBody>
      </p:sp>
      <p:sp>
        <p:nvSpPr>
          <p:cNvPr id="116" name="Google Shape;116;p18"/>
          <p:cNvSpPr txBox="1"/>
          <p:nvPr>
            <p:ph idx="1" type="body"/>
          </p:nvPr>
        </p:nvSpPr>
        <p:spPr>
          <a:xfrm>
            <a:off x="311700" y="1367250"/>
            <a:ext cx="8520600" cy="2989500"/>
          </a:xfrm>
          <a:prstGeom prst="rect">
            <a:avLst/>
          </a:prstGeom>
        </p:spPr>
        <p:txBody>
          <a:bodyPr anchorCtr="0" anchor="t" bIns="91425" lIns="91425" spcFirstLastPara="1" rIns="91425" wrap="square" tIns="91425">
            <a:normAutofit/>
          </a:bodyPr>
          <a:lstStyle/>
          <a:p>
            <a:pPr indent="-336550" lvl="0" marL="457200" rtl="0" algn="l">
              <a:spcBef>
                <a:spcPts val="0"/>
              </a:spcBef>
              <a:spcAft>
                <a:spcPts val="0"/>
              </a:spcAft>
              <a:buSzPts val="1700"/>
              <a:buAutoNum type="arabicPeriod"/>
            </a:pPr>
            <a:r>
              <a:rPr lang="en"/>
              <a:t>Start with a well-researched and well-written article </a:t>
            </a:r>
            <a:endParaRPr/>
          </a:p>
          <a:p>
            <a:pPr indent="-336550" lvl="0" marL="457200" rtl="0" algn="l">
              <a:spcBef>
                <a:spcPts val="0"/>
              </a:spcBef>
              <a:spcAft>
                <a:spcPts val="0"/>
              </a:spcAft>
              <a:buSzPts val="1700"/>
              <a:buAutoNum type="arabicPeriod"/>
            </a:pPr>
            <a:r>
              <a:rPr lang="en"/>
              <a:t>Create engaging visual content</a:t>
            </a:r>
            <a:endParaRPr/>
          </a:p>
          <a:p>
            <a:pPr indent="-336550" lvl="0" marL="457200" rtl="0" algn="l">
              <a:spcBef>
                <a:spcPts val="0"/>
              </a:spcBef>
              <a:spcAft>
                <a:spcPts val="0"/>
              </a:spcAft>
              <a:buSzPts val="1700"/>
              <a:buAutoNum type="arabicPeriod"/>
            </a:pPr>
            <a:r>
              <a:rPr lang="en"/>
              <a:t>Be active on social media </a:t>
            </a:r>
            <a:endParaRPr/>
          </a:p>
          <a:p>
            <a:pPr indent="-336550" lvl="0" marL="457200" rtl="0" algn="l">
              <a:spcBef>
                <a:spcPts val="0"/>
              </a:spcBef>
              <a:spcAft>
                <a:spcPts val="0"/>
              </a:spcAft>
              <a:buSzPts val="1700"/>
              <a:buAutoNum type="arabicPeriod"/>
            </a:pPr>
            <a:r>
              <a:rPr lang="en"/>
              <a:t>Publish content regularly</a:t>
            </a:r>
            <a:endParaRPr/>
          </a:p>
          <a:p>
            <a:pPr indent="-336550" lvl="0" marL="457200" rtl="0" algn="l">
              <a:spcBef>
                <a:spcPts val="0"/>
              </a:spcBef>
              <a:spcAft>
                <a:spcPts val="0"/>
              </a:spcAft>
              <a:buSzPts val="1700"/>
              <a:buAutoNum type="arabicPeriod"/>
            </a:pPr>
            <a:r>
              <a:rPr lang="en"/>
              <a:t>Promote content through word-of-mouth</a:t>
            </a:r>
            <a:endParaRPr/>
          </a:p>
          <a:p>
            <a:pPr indent="-336550" lvl="0" marL="457200" rtl="0" algn="l">
              <a:spcBef>
                <a:spcPts val="0"/>
              </a:spcBef>
              <a:spcAft>
                <a:spcPts val="0"/>
              </a:spcAft>
              <a:buSzPts val="1700"/>
              <a:buAutoNum type="arabicPeriod"/>
            </a:pPr>
            <a:r>
              <a:rPr lang="en"/>
              <a:t>Offer exclusive content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19"/>
          <p:cNvSpPr txBox="1"/>
          <p:nvPr>
            <p:ph type="title"/>
          </p:nvPr>
        </p:nvSpPr>
        <p:spPr>
          <a:xfrm>
            <a:off x="311700" y="410000"/>
            <a:ext cx="8520600" cy="85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t>
            </a:r>
            <a:r>
              <a:rPr lang="en"/>
              <a:t>he key to writing content that is engaging for both the reader and the search engines</a:t>
            </a:r>
            <a:endParaRPr/>
          </a:p>
        </p:txBody>
      </p:sp>
      <p:sp>
        <p:nvSpPr>
          <p:cNvPr id="122" name="Google Shape;122;p19"/>
          <p:cNvSpPr txBox="1"/>
          <p:nvPr>
            <p:ph idx="1" type="body"/>
          </p:nvPr>
        </p:nvSpPr>
        <p:spPr>
          <a:xfrm>
            <a:off x="311700" y="1376550"/>
            <a:ext cx="8520600" cy="2980200"/>
          </a:xfrm>
          <a:prstGeom prst="rect">
            <a:avLst/>
          </a:prstGeom>
        </p:spPr>
        <p:txBody>
          <a:bodyPr anchorCtr="0" anchor="t" bIns="91425" lIns="91425" spcFirstLastPara="1" rIns="91425" wrap="square" tIns="91425">
            <a:normAutofit/>
          </a:bodyPr>
          <a:lstStyle/>
          <a:p>
            <a:pPr indent="-336550" lvl="0" marL="457200" rtl="0" algn="l">
              <a:spcBef>
                <a:spcPts val="0"/>
              </a:spcBef>
              <a:spcAft>
                <a:spcPts val="0"/>
              </a:spcAft>
              <a:buSzPts val="1700"/>
              <a:buChar char="●"/>
            </a:pPr>
            <a:r>
              <a:rPr lang="en"/>
              <a:t>M</a:t>
            </a:r>
            <a:r>
              <a:rPr lang="en"/>
              <a:t>ake sure your content is topical</a:t>
            </a:r>
            <a:br>
              <a:rPr lang="en"/>
            </a:br>
            <a:endParaRPr/>
          </a:p>
          <a:p>
            <a:pPr indent="-336550" lvl="0" marL="457200" rtl="0" algn="l">
              <a:spcBef>
                <a:spcPts val="0"/>
              </a:spcBef>
              <a:spcAft>
                <a:spcPts val="0"/>
              </a:spcAft>
              <a:buSzPts val="1700"/>
              <a:buChar char="●"/>
            </a:pPr>
            <a:r>
              <a:rPr lang="en"/>
              <a:t>Keep your content organized and easy to follow</a:t>
            </a:r>
            <a:br>
              <a:rPr lang="en"/>
            </a:br>
            <a:endParaRPr/>
          </a:p>
          <a:p>
            <a:pPr indent="-336550" lvl="0" marL="457200" rtl="0" algn="l">
              <a:spcBef>
                <a:spcPts val="0"/>
              </a:spcBef>
              <a:spcAft>
                <a:spcPts val="0"/>
              </a:spcAft>
              <a:buSzPts val="1700"/>
              <a:buChar char="●"/>
            </a:pPr>
            <a:r>
              <a:rPr lang="en"/>
              <a:t>Make sure to use SEO-friendly techniques</a:t>
            </a:r>
            <a:br>
              <a:rPr lang="en"/>
            </a:br>
            <a:endParaRPr/>
          </a:p>
          <a:p>
            <a:pPr indent="-336550" lvl="0" marL="457200" rtl="0" algn="l">
              <a:spcBef>
                <a:spcPts val="0"/>
              </a:spcBef>
              <a:spcAft>
                <a:spcPts val="0"/>
              </a:spcAft>
              <a:buSzPts val="1700"/>
              <a:buChar char="●"/>
            </a:pPr>
            <a:r>
              <a:rPr lang="en"/>
              <a:t>Keep your content fresh</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0"/>
          <p:cNvSpPr txBox="1"/>
          <p:nvPr>
            <p:ph type="title"/>
          </p:nvPr>
        </p:nvSpPr>
        <p:spPr>
          <a:xfrm>
            <a:off x="311700" y="410000"/>
            <a:ext cx="8520600" cy="85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a:t>
            </a:r>
            <a:r>
              <a:rPr lang="en"/>
              <a:t>esearch and study the latest trends in online content marketing before publishing your content</a:t>
            </a:r>
            <a:endParaRPr/>
          </a:p>
        </p:txBody>
      </p:sp>
      <p:sp>
        <p:nvSpPr>
          <p:cNvPr id="128" name="Google Shape;128;p20"/>
          <p:cNvSpPr txBox="1"/>
          <p:nvPr>
            <p:ph idx="1" type="body"/>
          </p:nvPr>
        </p:nvSpPr>
        <p:spPr>
          <a:xfrm>
            <a:off x="311700" y="1432375"/>
            <a:ext cx="8520600" cy="2924400"/>
          </a:xfrm>
          <a:prstGeom prst="rect">
            <a:avLst/>
          </a:prstGeom>
        </p:spPr>
        <p:txBody>
          <a:bodyPr anchorCtr="0" anchor="t" bIns="91425" lIns="91425" spcFirstLastPara="1" rIns="91425" wrap="square" tIns="91425">
            <a:normAutofit/>
          </a:bodyPr>
          <a:lstStyle/>
          <a:p>
            <a:pPr indent="-336550" lvl="0" marL="457200" rtl="0" algn="l">
              <a:spcBef>
                <a:spcPts val="0"/>
              </a:spcBef>
              <a:spcAft>
                <a:spcPts val="0"/>
              </a:spcAft>
              <a:buSzPts val="1700"/>
              <a:buAutoNum type="arabicPeriod"/>
            </a:pPr>
            <a:r>
              <a:rPr lang="en"/>
              <a:t>Search for content marketing blogs and resources online</a:t>
            </a:r>
            <a:br>
              <a:rPr lang="en"/>
            </a:br>
            <a:endParaRPr/>
          </a:p>
          <a:p>
            <a:pPr indent="-336550" lvl="0" marL="457200" rtl="0" algn="l">
              <a:spcBef>
                <a:spcPts val="0"/>
              </a:spcBef>
              <a:spcAft>
                <a:spcPts val="0"/>
              </a:spcAft>
              <a:buSzPts val="1700"/>
              <a:buAutoNum type="arabicPeriod"/>
            </a:pPr>
            <a:r>
              <a:rPr lang="en"/>
              <a:t>Use online tools and resources to research the latest trends</a:t>
            </a:r>
            <a:br>
              <a:rPr lang="en"/>
            </a:br>
            <a:endParaRPr/>
          </a:p>
          <a:p>
            <a:pPr indent="-336550" lvl="0" marL="457200" rtl="0" algn="l">
              <a:spcBef>
                <a:spcPts val="0"/>
              </a:spcBef>
              <a:spcAft>
                <a:spcPts val="0"/>
              </a:spcAft>
              <a:buSzPts val="1700"/>
              <a:buAutoNum type="arabicPeriod"/>
            </a:pPr>
            <a:r>
              <a:rPr lang="en"/>
              <a:t>Keep up with the latest content marketing ideas </a:t>
            </a:r>
            <a:br>
              <a:rPr lang="en"/>
            </a:br>
            <a:endParaRPr/>
          </a:p>
          <a:p>
            <a:pPr indent="-336550" lvl="0" marL="457200" rtl="0" algn="l">
              <a:spcBef>
                <a:spcPts val="0"/>
              </a:spcBef>
              <a:spcAft>
                <a:spcPts val="0"/>
              </a:spcAft>
              <a:buSzPts val="1700"/>
              <a:buAutoNum type="arabicPeriod"/>
            </a:pPr>
            <a:r>
              <a:rPr lang="en"/>
              <a:t>Take advantage of social media platforms to share content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1"/>
          <p:cNvSpPr txBox="1"/>
          <p:nvPr>
            <p:ph type="title"/>
          </p:nvPr>
        </p:nvSpPr>
        <p:spPr>
          <a:xfrm>
            <a:off x="311700" y="410000"/>
            <a:ext cx="8520600" cy="85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 can you avoid falling victim to copycatting and content plagiarism?</a:t>
            </a:r>
            <a:endParaRPr/>
          </a:p>
        </p:txBody>
      </p:sp>
      <p:sp>
        <p:nvSpPr>
          <p:cNvPr id="134" name="Google Shape;134;p21"/>
          <p:cNvSpPr txBox="1"/>
          <p:nvPr>
            <p:ph idx="1" type="body"/>
          </p:nvPr>
        </p:nvSpPr>
        <p:spPr>
          <a:xfrm>
            <a:off x="311700" y="1367250"/>
            <a:ext cx="8520600" cy="2989500"/>
          </a:xfrm>
          <a:prstGeom prst="rect">
            <a:avLst/>
          </a:prstGeom>
        </p:spPr>
        <p:txBody>
          <a:bodyPr anchorCtr="0" anchor="t" bIns="91425" lIns="91425" spcFirstLastPara="1" rIns="91425" wrap="square" tIns="91425">
            <a:normAutofit/>
          </a:bodyPr>
          <a:lstStyle/>
          <a:p>
            <a:pPr indent="-336550" lvl="0" marL="457200" rtl="0" algn="l">
              <a:spcBef>
                <a:spcPts val="0"/>
              </a:spcBef>
              <a:spcAft>
                <a:spcPts val="0"/>
              </a:spcAft>
              <a:buSzPts val="1700"/>
              <a:buAutoNum type="arabicPeriod"/>
            </a:pPr>
            <a:r>
              <a:rPr lang="en"/>
              <a:t>Be aware of the copycatting cycle</a:t>
            </a:r>
            <a:endParaRPr/>
          </a:p>
          <a:p>
            <a:pPr indent="-336550" lvl="0" marL="457200" rtl="0" algn="l">
              <a:spcBef>
                <a:spcPts val="0"/>
              </a:spcBef>
              <a:spcAft>
                <a:spcPts val="0"/>
              </a:spcAft>
              <a:buSzPts val="1700"/>
              <a:buAutoNum type="arabicPeriod"/>
            </a:pPr>
            <a:r>
              <a:rPr lang="en"/>
              <a:t>Establish your own authority</a:t>
            </a:r>
            <a:endParaRPr/>
          </a:p>
          <a:p>
            <a:pPr indent="-336550" lvl="0" marL="457200" rtl="0" algn="l">
              <a:spcBef>
                <a:spcPts val="0"/>
              </a:spcBef>
              <a:spcAft>
                <a:spcPts val="0"/>
              </a:spcAft>
              <a:buSzPts val="1700"/>
              <a:buAutoNum type="arabicPeriod"/>
            </a:pPr>
            <a:r>
              <a:rPr lang="en"/>
              <a:t>Don't be afraid to be different</a:t>
            </a:r>
            <a:endParaRPr/>
          </a:p>
          <a:p>
            <a:pPr indent="-336550" lvl="0" marL="457200" rtl="0" algn="l">
              <a:spcBef>
                <a:spcPts val="0"/>
              </a:spcBef>
              <a:spcAft>
                <a:spcPts val="0"/>
              </a:spcAft>
              <a:buSzPts val="1700"/>
              <a:buAutoNum type="arabicPeriod"/>
            </a:pPr>
            <a:r>
              <a:rPr lang="en"/>
              <a:t>Be thrifty with your words </a:t>
            </a:r>
            <a:endParaRPr/>
          </a:p>
          <a:p>
            <a:pPr indent="-336550" lvl="0" marL="457200" rtl="0" algn="l">
              <a:spcBef>
                <a:spcPts val="0"/>
              </a:spcBef>
              <a:spcAft>
                <a:spcPts val="0"/>
              </a:spcAft>
              <a:buSzPts val="1700"/>
              <a:buAutoNum type="arabicPeriod"/>
            </a:pPr>
            <a:r>
              <a:rPr lang="en"/>
              <a:t>Plan your content marketing strategy carefully </a:t>
            </a:r>
            <a:endParaRPr/>
          </a:p>
          <a:p>
            <a:pPr indent="-336550" lvl="0" marL="457200" rtl="0" algn="l">
              <a:spcBef>
                <a:spcPts val="0"/>
              </a:spcBef>
              <a:spcAft>
                <a:spcPts val="0"/>
              </a:spcAft>
              <a:buSzPts val="1700"/>
              <a:buAutoNum type="arabicPeriod"/>
            </a:pPr>
            <a:r>
              <a:rPr lang="en"/>
              <a:t>Build a relationship with your readers</a:t>
            </a:r>
            <a:endParaRPr/>
          </a:p>
          <a:p>
            <a:pPr indent="-336550" lvl="0" marL="457200" rtl="0" algn="l">
              <a:spcBef>
                <a:spcPts val="0"/>
              </a:spcBef>
              <a:spcAft>
                <a:spcPts val="0"/>
              </a:spcAft>
              <a:buSzPts val="1700"/>
              <a:buAutoNum type="arabicPeriod"/>
            </a:pPr>
            <a:r>
              <a:rPr lang="en"/>
              <a:t>Be sure to follow your own guidelines</a:t>
            </a:r>
            <a:endParaRPr/>
          </a:p>
          <a:p>
            <a:pPr indent="-336550" lvl="0" marL="457200" rtl="0" algn="l">
              <a:spcBef>
                <a:spcPts val="0"/>
              </a:spcBef>
              <a:spcAft>
                <a:spcPts val="0"/>
              </a:spcAft>
              <a:buSzPts val="1700"/>
              <a:buAutoNum type="arabicPeriod"/>
            </a:pPr>
            <a:r>
              <a:rPr lang="en"/>
              <a:t>Be accountable for your actions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